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5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6" r:id="rId11"/>
    <p:sldId id="267" r:id="rId12"/>
    <p:sldId id="268" r:id="rId13"/>
    <p:sldId id="269" r:id="rId14"/>
    <p:sldId id="270" r:id="rId15"/>
    <p:sldId id="272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7" d="100"/>
          <a:sy n="67" d="100"/>
        </p:scale>
        <p:origin x="756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lenovo\Downloads\Compile%20data%20of%20Paush%202075%20to%20Jestha%202076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lenovo\Downloads\Compile%20data%20of%20Paush%202075%20to%20Jestha%202076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lenovo\Downloads\Compile%20data%20of%20Paush%202075%20to%20Jestha%202076.xlsx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lenovo\Downloads\Compile%20data%20of%20Paush%202075%20to%20Jestha%202076.xlsx" TargetMode="External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lenovo\Downloads\Compile%20data%20of%20Paush%202075%20to%20Jestha%202076.xlsx" TargetMode="External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lenovo\Downloads\Compile%20data%20of%20Paush%202075%20to%20Jestha%202076.xlsx" TargetMode="External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pie3D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</c:dPt>
          <c:dPt>
            <c:idx val="1"/>
            <c:bubble3D val="0"/>
            <c:spPr>
              <a:solidFill>
                <a:schemeClr val="accent2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</c:dPt>
          <c:dPt>
            <c:idx val="2"/>
            <c:bubble3D val="0"/>
            <c:spPr>
              <a:solidFill>
                <a:schemeClr val="accent3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</c:dPt>
          <c:dPt>
            <c:idx val="3"/>
            <c:bubble3D val="0"/>
            <c:spPr>
              <a:solidFill>
                <a:schemeClr val="accent4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</c:dPt>
          <c:dPt>
            <c:idx val="4"/>
            <c:bubble3D val="0"/>
            <c:spPr>
              <a:solidFill>
                <a:schemeClr val="accent5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</c:dPt>
          <c:dPt>
            <c:idx val="5"/>
            <c:bubble3D val="0"/>
            <c:spPr>
              <a:solidFill>
                <a:schemeClr val="accent6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</c:dPt>
          <c:dPt>
            <c:idx val="6"/>
            <c:bubble3D val="0"/>
            <c:spPr>
              <a:solidFill>
                <a:schemeClr val="accent1">
                  <a:lumMod val="60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</c:dPt>
          <c:dPt>
            <c:idx val="7"/>
            <c:bubble3D val="0"/>
            <c:spPr>
              <a:solidFill>
                <a:schemeClr val="accent2">
                  <a:lumMod val="60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</c:dPt>
          <c:dPt>
            <c:idx val="8"/>
            <c:bubble3D val="0"/>
            <c:spPr>
              <a:solidFill>
                <a:schemeClr val="accent3">
                  <a:lumMod val="60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</c:dPt>
          <c:dPt>
            <c:idx val="9"/>
            <c:bubble3D val="0"/>
            <c:spPr>
              <a:solidFill>
                <a:schemeClr val="accent4">
                  <a:lumMod val="60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</c:dPt>
          <c:dPt>
            <c:idx val="10"/>
            <c:bubble3D val="0"/>
            <c:spPr>
              <a:solidFill>
                <a:schemeClr val="accent5">
                  <a:lumMod val="60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</c:dPt>
          <c:dLbls>
            <c:dLbl>
              <c:idx val="0"/>
              <c:layout>
                <c:manualLayout>
                  <c:x val="1.7291994750656167E-2"/>
                  <c:y val="-0.10103054826480024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-3.0410542432196028E-2"/>
                  <c:y val="1.3494459025955089E-2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-3.8968503937007876E-2"/>
                  <c:y val="-7.0773184601924763E-2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layout>
                <c:manualLayout>
                  <c:x val="-5.1652857118350407E-4"/>
                  <c:y val="-6.5032662034007011E-2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5"/>
              <c:layout>
                <c:manualLayout>
                  <c:x val="-5.1796639248851157E-3"/>
                  <c:y val="-1.0816917987960216E-2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0"/>
              <c:layout>
                <c:manualLayout>
                  <c:x val="4.8500150116852159E-2"/>
                  <c:y val="-8.2934738933034893E-3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Fontasy Himali" panose="04020500000000000000" pitchFamily="82" charset="0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'Compile WOREC @ Newspaper'!$D$9:$D$19</c:f>
              <c:strCache>
                <c:ptCount val="11"/>
                <c:pt idx="0">
                  <c:v>3/]n' lx+;f</c:v>
                </c:pt>
                <c:pt idx="1">
                  <c:v>;fdflhs lx+;f</c:v>
                </c:pt>
                <c:pt idx="2">
                  <c:v>anfTsf/</c:v>
                </c:pt>
                <c:pt idx="3">
                  <c:v>anfTsf/sf] k|of;</c:v>
                </c:pt>
                <c:pt idx="4">
                  <c:v>xTof</c:v>
                </c:pt>
                <c:pt idx="5">
                  <c:v>of}g b"Jo{jxf/</c:v>
                </c:pt>
                <c:pt idx="6">
                  <c:v>xTofsf] k|of;</c:v>
                </c:pt>
                <c:pt idx="7">
                  <c:v>dfgj a]rlavg</c:v>
                </c:pt>
                <c:pt idx="8">
                  <c:v>arlavgsf] k|of;</c:v>
                </c:pt>
                <c:pt idx="9">
                  <c:v>cfTdxTof</c:v>
                </c:pt>
                <c:pt idx="10">
                  <c:v>cGo</c:v>
                </c:pt>
              </c:strCache>
            </c:strRef>
          </c:cat>
          <c:val>
            <c:numRef>
              <c:f>'Compile WOREC @ Newspaper'!$E$9:$E$19</c:f>
              <c:numCache>
                <c:formatCode>General</c:formatCode>
                <c:ptCount val="11"/>
                <c:pt idx="0">
                  <c:v>433</c:v>
                </c:pt>
                <c:pt idx="1">
                  <c:v>98</c:v>
                </c:pt>
                <c:pt idx="2" formatCode="###0">
                  <c:v>149</c:v>
                </c:pt>
                <c:pt idx="3" formatCode="###0">
                  <c:v>28</c:v>
                </c:pt>
                <c:pt idx="4" formatCode="###0">
                  <c:v>52</c:v>
                </c:pt>
                <c:pt idx="5" formatCode="###0">
                  <c:v>42</c:v>
                </c:pt>
                <c:pt idx="6" formatCode="###0">
                  <c:v>5</c:v>
                </c:pt>
                <c:pt idx="7" formatCode="###0">
                  <c:v>17</c:v>
                </c:pt>
                <c:pt idx="8" formatCode="###0">
                  <c:v>3</c:v>
                </c:pt>
                <c:pt idx="9" formatCode="###0">
                  <c:v>18</c:v>
                </c:pt>
                <c:pt idx="10" formatCode="###0">
                  <c:v>26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7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Preeti" pitchFamily="2" charset="0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0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2000" b="1">
                <a:effectLst/>
                <a:latin typeface="Preeti" pitchFamily="2" charset="0"/>
              </a:rPr>
              <a:t>k|efljtsf] pd]/ ;d"x</a:t>
            </a:r>
            <a:endParaRPr lang="en-US" sz="2000">
              <a:effectLst/>
              <a:latin typeface="Preeti" pitchFamily="2" charset="0"/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pie3D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</c:dPt>
          <c:dPt>
            <c:idx val="1"/>
            <c:bubble3D val="0"/>
            <c:spPr>
              <a:solidFill>
                <a:schemeClr val="accent2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</c:dPt>
          <c:dPt>
            <c:idx val="2"/>
            <c:bubble3D val="0"/>
            <c:spPr>
              <a:solidFill>
                <a:schemeClr val="accent3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</c:dPt>
          <c:dPt>
            <c:idx val="3"/>
            <c:bubble3D val="0"/>
            <c:spPr>
              <a:solidFill>
                <a:schemeClr val="accent4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</c:dPt>
          <c:dPt>
            <c:idx val="4"/>
            <c:bubble3D val="0"/>
            <c:spPr>
              <a:solidFill>
                <a:schemeClr val="accent5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</c:dPt>
          <c:dPt>
            <c:idx val="5"/>
            <c:bubble3D val="0"/>
            <c:spPr>
              <a:solidFill>
                <a:schemeClr val="accent6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</c:dPt>
          <c:dPt>
            <c:idx val="6"/>
            <c:bubble3D val="0"/>
            <c:spPr>
              <a:solidFill>
                <a:schemeClr val="accent1">
                  <a:lumMod val="60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</c:dPt>
          <c:dPt>
            <c:idx val="7"/>
            <c:bubble3D val="0"/>
            <c:spPr>
              <a:solidFill>
                <a:schemeClr val="accent2">
                  <a:lumMod val="60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</c:dPt>
          <c:dLbls>
            <c:dLbl>
              <c:idx val="0"/>
              <c:layout>
                <c:manualLayout>
                  <c:x val="3.7085372485046223E-3"/>
                  <c:y val="-6.7558768268720674E-3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1.6408095806947458E-2"/>
                  <c:y val="8.9152790327438577E-4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3.3009809336638794E-2"/>
                  <c:y val="-5.4703612868063627E-2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2.5188287026927506E-2"/>
                  <c:y val="2.5584097069833484E-3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7"/>
              <c:layout>
                <c:manualLayout>
                  <c:x val="-8.9933334189670009E-3"/>
                  <c:y val="-0.18008748906386701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Fontasy Himali" panose="04020500000000000000" pitchFamily="82" charset="0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'Compile WOREC @ Newspaper'!$D$26:$D$33</c:f>
              <c:strCache>
                <c:ptCount val="8"/>
                <c:pt idx="0">
                  <c:v>!^ aif{eGbf sd</c:v>
                </c:pt>
                <c:pt idx="1">
                  <c:v>!&amp; b]lv @%</c:v>
                </c:pt>
                <c:pt idx="2">
                  <c:v> @^ b]lv #%</c:v>
                </c:pt>
                <c:pt idx="3">
                  <c:v>#^ b]lv $%</c:v>
                </c:pt>
                <c:pt idx="4">
                  <c:v>$^ b]lv %%</c:v>
                </c:pt>
                <c:pt idx="5">
                  <c:v>%^ b]lv dfly</c:v>
                </c:pt>
                <c:pt idx="6">
                  <c:v>yfxf gePsf] </c:v>
                </c:pt>
                <c:pt idx="7">
                  <c:v>hDdf</c:v>
                </c:pt>
              </c:strCache>
            </c:strRef>
          </c:cat>
          <c:val>
            <c:numRef>
              <c:f>'Compile WOREC @ Newspaper'!$E$26:$E$33</c:f>
              <c:numCache>
                <c:formatCode>General</c:formatCode>
                <c:ptCount val="8"/>
                <c:pt idx="0">
                  <c:v>178</c:v>
                </c:pt>
                <c:pt idx="1">
                  <c:v>304</c:v>
                </c:pt>
                <c:pt idx="2">
                  <c:v>224</c:v>
                </c:pt>
                <c:pt idx="3">
                  <c:v>101</c:v>
                </c:pt>
                <c:pt idx="4">
                  <c:v>24</c:v>
                </c:pt>
                <c:pt idx="5">
                  <c:v>16</c:v>
                </c:pt>
                <c:pt idx="6">
                  <c:v>24</c:v>
                </c:pt>
                <c:pt idx="7">
                  <c:v>871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Preeti" pitchFamily="2" charset="0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35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3500" b="1" dirty="0" err="1">
                <a:latin typeface="Preeti" pitchFamily="2" charset="0"/>
              </a:rPr>
              <a:t>k|efljt</a:t>
            </a:r>
            <a:r>
              <a:rPr lang="en-US" sz="3500" b="1" dirty="0">
                <a:latin typeface="Preeti" pitchFamily="2" charset="0"/>
              </a:rPr>
              <a:t> </a:t>
            </a:r>
            <a:r>
              <a:rPr lang="en-US" sz="3500" b="1" dirty="0" err="1">
                <a:latin typeface="Preeti" pitchFamily="2" charset="0"/>
              </a:rPr>
              <a:t>tyf</a:t>
            </a:r>
            <a:r>
              <a:rPr lang="en-US" sz="3500" b="1" dirty="0">
                <a:latin typeface="Preeti" pitchFamily="2" charset="0"/>
              </a:rPr>
              <a:t> kL8slarsf] ;</a:t>
            </a:r>
            <a:r>
              <a:rPr lang="en-US" sz="3500" b="1" dirty="0" err="1">
                <a:latin typeface="Preeti" pitchFamily="2" charset="0"/>
              </a:rPr>
              <a:t>DaGw</a:t>
            </a:r>
            <a:endParaRPr lang="en-US" sz="3500" b="1" dirty="0">
              <a:latin typeface="Preeti" pitchFamily="2" charset="0"/>
            </a:endParaRPr>
          </a:p>
        </c:rich>
      </c:tx>
      <c:layout>
        <c:manualLayout>
          <c:xMode val="edge"/>
          <c:yMode val="edge"/>
          <c:x val="0.12236318821732621"/>
          <c:y val="1.7898324898507196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35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pie3D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</c:dPt>
          <c:dPt>
            <c:idx val="1"/>
            <c:bubble3D val="0"/>
            <c:spPr>
              <a:solidFill>
                <a:schemeClr val="accent2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</c:dPt>
          <c:dPt>
            <c:idx val="2"/>
            <c:bubble3D val="0"/>
            <c:spPr>
              <a:solidFill>
                <a:schemeClr val="accent3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</c:dPt>
          <c:dPt>
            <c:idx val="3"/>
            <c:bubble3D val="0"/>
            <c:spPr>
              <a:solidFill>
                <a:schemeClr val="accent4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</c:dPt>
          <c:dPt>
            <c:idx val="4"/>
            <c:bubble3D val="0"/>
            <c:spPr>
              <a:solidFill>
                <a:schemeClr val="accent5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</c:dPt>
          <c:dPt>
            <c:idx val="5"/>
            <c:bubble3D val="0"/>
            <c:spPr>
              <a:solidFill>
                <a:schemeClr val="accent6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</c:dPt>
          <c:dPt>
            <c:idx val="6"/>
            <c:bubble3D val="0"/>
            <c:spPr>
              <a:solidFill>
                <a:schemeClr val="accent1">
                  <a:lumMod val="60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</c:dPt>
          <c:dPt>
            <c:idx val="7"/>
            <c:bubble3D val="0"/>
            <c:spPr>
              <a:solidFill>
                <a:schemeClr val="accent2">
                  <a:lumMod val="60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</c:dPt>
          <c:dPt>
            <c:idx val="8"/>
            <c:bubble3D val="0"/>
            <c:spPr>
              <a:solidFill>
                <a:schemeClr val="accent3">
                  <a:lumMod val="60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</c:dPt>
          <c:dLbls>
            <c:dLbl>
              <c:idx val="1"/>
              <c:layout>
                <c:manualLayout>
                  <c:x val="-1.0368547681539808E-3"/>
                  <c:y val="-2.3381087780694081E-2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1.8097659667541559E-2"/>
                  <c:y val="-7.5898585593467488E-2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2.5945100612423447E-2"/>
                  <c:y val="-7.4777631962671329E-3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7"/>
              <c:layout>
                <c:manualLayout>
                  <c:x val="-1.7355988396187318E-2"/>
                  <c:y val="-4.656135774439238E-3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8"/>
              <c:layout>
                <c:manualLayout>
                  <c:x val="-2.2098315835520559E-2"/>
                  <c:y val="-0.13229549431321086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Fontasy Himali" panose="04020500000000000000" pitchFamily="82" charset="0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'Compile WOREC @ Newspaper'!$D$36:$D$44</c:f>
              <c:strCache>
                <c:ptCount val="9"/>
                <c:pt idx="0">
                  <c:v>k|efljt tyf kL8slarsf] ;DaGw</c:v>
                </c:pt>
                <c:pt idx="1">
                  <c:v>&gt;Ldfg</c:v>
                </c:pt>
                <c:pt idx="2">
                  <c:v>l5d]sL</c:v>
                </c:pt>
                <c:pt idx="3">
                  <c:v>kl/jf/sf ;b:o</c:v>
                </c:pt>
                <c:pt idx="4">
                  <c:v>k|]dL </c:v>
                </c:pt>
                <c:pt idx="5">
                  <c:v>;fyL</c:v>
                </c:pt>
                <c:pt idx="6">
                  <c:v>lzIfs </c:v>
                </c:pt>
                <c:pt idx="7">
                  <c:v>ckl/lrt</c:v>
                </c:pt>
                <c:pt idx="8">
                  <c:v>hDdf</c:v>
                </c:pt>
              </c:strCache>
            </c:strRef>
          </c:cat>
          <c:val>
            <c:numRef>
              <c:f>'Compile WOREC @ Newspaper'!$E$36:$E$44</c:f>
              <c:numCache>
                <c:formatCode>General</c:formatCode>
                <c:ptCount val="9"/>
                <c:pt idx="1">
                  <c:v>387</c:v>
                </c:pt>
                <c:pt idx="2">
                  <c:v>208</c:v>
                </c:pt>
                <c:pt idx="3">
                  <c:v>127</c:v>
                </c:pt>
                <c:pt idx="4">
                  <c:v>26</c:v>
                </c:pt>
                <c:pt idx="5">
                  <c:v>33</c:v>
                </c:pt>
                <c:pt idx="6">
                  <c:v>25</c:v>
                </c:pt>
                <c:pt idx="7">
                  <c:v>65</c:v>
                </c:pt>
                <c:pt idx="8">
                  <c:v>871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4.5089100704517202E-2"/>
          <c:y val="0.80006151071606846"/>
          <c:w val="0.88588057742782156"/>
          <c:h val="0.19670056867891514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Preeti" pitchFamily="2" charset="0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35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3500" dirty="0" smtClean="0">
                <a:latin typeface="Preeti" pitchFamily="2" charset="0"/>
              </a:rPr>
              <a:t>kL8ssf</a:t>
            </a:r>
            <a:r>
              <a:rPr lang="en-US" sz="3500" dirty="0">
                <a:latin typeface="Preeti" pitchFamily="2" charset="0"/>
              </a:rPr>
              <a:t>] </a:t>
            </a:r>
            <a:r>
              <a:rPr lang="en-US" sz="3500" dirty="0" err="1">
                <a:latin typeface="Preeti" pitchFamily="2" charset="0"/>
              </a:rPr>
              <a:t>pd</a:t>
            </a:r>
            <a:r>
              <a:rPr lang="en-US" sz="3500" dirty="0">
                <a:latin typeface="Preeti" pitchFamily="2" charset="0"/>
              </a:rPr>
              <a:t>]/ ;</a:t>
            </a:r>
            <a:r>
              <a:rPr lang="en-US" sz="3500" dirty="0" err="1">
                <a:latin typeface="Preeti" pitchFamily="2" charset="0"/>
              </a:rPr>
              <a:t>d"x</a:t>
            </a:r>
            <a:endParaRPr lang="en-US" sz="3500" dirty="0">
              <a:latin typeface="Preeti" pitchFamily="2" charset="0"/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35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doughnut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4"/>
            <c:bubble3D val="0"/>
            <c:spPr>
              <a:solidFill>
                <a:schemeClr val="accent5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5"/>
            <c:bubble3D val="0"/>
            <c:spPr>
              <a:solidFill>
                <a:schemeClr val="accent6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6"/>
            <c:bubble3D val="0"/>
            <c:spPr>
              <a:solidFill>
                <a:schemeClr val="accent1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</c:dPt>
          <c:dLbls>
            <c:dLbl>
              <c:idx val="0"/>
              <c:layout>
                <c:manualLayout>
                  <c:x val="2.7777777777777779E-3"/>
                  <c:y val="-8.3333333333333356E-2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0.12777777777777777"/>
                  <c:y val="1.3888888888888846E-2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0.1"/>
                  <c:y val="5.5555555555555469E-2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-9.7222222222222279E-2"/>
                  <c:y val="2.7777777777777776E-2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4"/>
              <c:layout>
                <c:manualLayout>
                  <c:x val="-7.2222222222222271E-2"/>
                  <c:y val="9.2592592592592587E-3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5"/>
              <c:layout>
                <c:manualLayout>
                  <c:x val="-6.6666666666666666E-2"/>
                  <c:y val="-9.2592592592593437E-3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6"/>
              <c:layout>
                <c:manualLayout>
                  <c:x val="-6.6666666666666721E-2"/>
                  <c:y val="-4.1666666666666706E-2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Fontasy Himali" panose="04020500000000000000" pitchFamily="82" charset="0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'Compile WOREC @ Newspaper'!$D$47:$D$53</c:f>
              <c:strCache>
                <c:ptCount val="7"/>
                <c:pt idx="0">
                  <c:v>!^ aif{eGbf sd</c:v>
                </c:pt>
                <c:pt idx="1">
                  <c:v>!&amp; b]lv @%</c:v>
                </c:pt>
                <c:pt idx="2">
                  <c:v> @^ b]lv #%</c:v>
                </c:pt>
                <c:pt idx="3">
                  <c:v>#^ b]lv $%</c:v>
                </c:pt>
                <c:pt idx="4">
                  <c:v>$^ b]lv %%</c:v>
                </c:pt>
                <c:pt idx="5">
                  <c:v>%^ b]lv dfly</c:v>
                </c:pt>
                <c:pt idx="6">
                  <c:v>yfxf gePsf] </c:v>
                </c:pt>
              </c:strCache>
            </c:strRef>
          </c:cat>
          <c:val>
            <c:numRef>
              <c:f>'Compile WOREC @ Newspaper'!$E$47:$E$53</c:f>
              <c:numCache>
                <c:formatCode>General</c:formatCode>
                <c:ptCount val="7"/>
                <c:pt idx="0">
                  <c:v>23</c:v>
                </c:pt>
                <c:pt idx="1">
                  <c:v>159</c:v>
                </c:pt>
                <c:pt idx="2">
                  <c:v>297</c:v>
                </c:pt>
                <c:pt idx="3">
                  <c:v>127</c:v>
                </c:pt>
                <c:pt idx="4">
                  <c:v>57</c:v>
                </c:pt>
                <c:pt idx="5">
                  <c:v>22</c:v>
                </c:pt>
                <c:pt idx="6">
                  <c:v>186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75"/>
      </c:doughnut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5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Preeti" pitchFamily="2" charset="0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pie3D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</c:dPt>
          <c:dPt>
            <c:idx val="1"/>
            <c:bubble3D val="0"/>
            <c:spPr>
              <a:solidFill>
                <a:schemeClr val="accent2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</c:dPt>
          <c:dPt>
            <c:idx val="2"/>
            <c:bubble3D val="0"/>
            <c:spPr>
              <a:solidFill>
                <a:schemeClr val="accent3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</c:dPt>
          <c:dPt>
            <c:idx val="3"/>
            <c:bubble3D val="0"/>
            <c:spPr>
              <a:solidFill>
                <a:schemeClr val="accent4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</c:dPt>
          <c:dPt>
            <c:idx val="4"/>
            <c:bubble3D val="0"/>
            <c:spPr>
              <a:solidFill>
                <a:schemeClr val="accent5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</c:dPt>
          <c:dPt>
            <c:idx val="5"/>
            <c:bubble3D val="0"/>
            <c:spPr>
              <a:solidFill>
                <a:schemeClr val="accent6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</c:dPt>
          <c:dPt>
            <c:idx val="6"/>
            <c:bubble3D val="0"/>
            <c:spPr>
              <a:solidFill>
                <a:schemeClr val="accent1">
                  <a:lumMod val="60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</c:dPt>
          <c:dPt>
            <c:idx val="7"/>
            <c:bubble3D val="0"/>
            <c:spPr>
              <a:solidFill>
                <a:schemeClr val="accent2">
                  <a:lumMod val="60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</c:dPt>
          <c:dLbls>
            <c:dLbl>
              <c:idx val="0"/>
              <c:layout>
                <c:manualLayout>
                  <c:x val="-8.7243912887020145E-2"/>
                  <c:y val="-9.0049187969449412E-3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7"/>
              <c:layout>
                <c:manualLayout>
                  <c:x val="3.8027057538934254E-2"/>
                  <c:y val="2.2641251099675464E-3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Fontasy Himali" panose="04020500000000000000" pitchFamily="82" charset="0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0"/>
            <c:extLst>
              <c:ext xmlns:c15="http://schemas.microsoft.com/office/drawing/2012/chart" uri="{CE6537A1-D6FC-4f65-9D91-7224C49458BB}"/>
            </c:extLst>
          </c:dLbls>
          <c:cat>
            <c:strRef>
              <c:f>'Compile WOREC @ Newspaper'!$D$60:$D$67</c:f>
              <c:strCache>
                <c:ptCount val="8"/>
                <c:pt idx="0">
                  <c:v>kl/jf/sf ;b:o</c:v>
                </c:pt>
                <c:pt idx="1">
                  <c:v>&gt;Ldfg\</c:v>
                </c:pt>
                <c:pt idx="2">
                  <c:v>l5d]sL</c:v>
                </c:pt>
                <c:pt idx="3">
                  <c:v>;fyL</c:v>
                </c:pt>
                <c:pt idx="4">
                  <c:v>k|]dL</c:v>
                </c:pt>
                <c:pt idx="5">
                  <c:v>lzIfs</c:v>
                </c:pt>
                <c:pt idx="6">
                  <c:v>;]jf k|bfos </c:v>
                </c:pt>
                <c:pt idx="7">
                  <c:v>ckl/lrt</c:v>
                </c:pt>
              </c:strCache>
            </c:strRef>
          </c:cat>
          <c:val>
            <c:numRef>
              <c:f>'Compile WOREC @ Newspaper'!$E$60:$E$67</c:f>
              <c:numCache>
                <c:formatCode>General</c:formatCode>
                <c:ptCount val="8"/>
                <c:pt idx="0">
                  <c:v>23</c:v>
                </c:pt>
                <c:pt idx="1">
                  <c:v>5</c:v>
                </c:pt>
                <c:pt idx="2">
                  <c:v>75</c:v>
                </c:pt>
                <c:pt idx="3">
                  <c:v>11</c:v>
                </c:pt>
                <c:pt idx="4">
                  <c:v>8</c:v>
                </c:pt>
                <c:pt idx="5">
                  <c:v>5</c:v>
                </c:pt>
                <c:pt idx="6">
                  <c:v>2</c:v>
                </c:pt>
                <c:pt idx="7">
                  <c:v>20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</c:pie3D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2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Preeti" pitchFamily="2" charset="0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pie3D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</c:dPt>
          <c:dPt>
            <c:idx val="1"/>
            <c:bubble3D val="0"/>
            <c:spPr>
              <a:solidFill>
                <a:schemeClr val="accent2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</c:dPt>
          <c:dPt>
            <c:idx val="2"/>
            <c:bubble3D val="0"/>
            <c:spPr>
              <a:solidFill>
                <a:schemeClr val="accent3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</c:dPt>
          <c:dPt>
            <c:idx val="3"/>
            <c:bubble3D val="0"/>
            <c:spPr>
              <a:solidFill>
                <a:schemeClr val="accent4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</c:dPt>
          <c:dPt>
            <c:idx val="4"/>
            <c:bubble3D val="0"/>
            <c:spPr>
              <a:solidFill>
                <a:schemeClr val="accent5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</c:dPt>
          <c:dLbls>
            <c:dLbl>
              <c:idx val="0"/>
              <c:layout>
                <c:manualLayout>
                  <c:x val="1.1355533683289589E-2"/>
                  <c:y val="-3.5674759405074363E-2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9.7880905511811028E-2"/>
                  <c:y val="-5.9909230096237887E-2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-4.2370953630796147E-3"/>
                  <c:y val="-5.2269976669582968E-2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-2.6654527559055119E-2"/>
                  <c:y val="-1.9932560513269176E-2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4"/>
              <c:layout>
                <c:manualLayout>
                  <c:x val="-7.2106299212598424E-3"/>
                  <c:y val="-7.3881598133566637E-2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Fontasy Himali" panose="04020500000000000000" pitchFamily="82" charset="0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'Compile WOREC @ Newspaper'!$B$80:$B$84</c:f>
              <c:strCache>
                <c:ptCount val="5"/>
                <c:pt idx="0">
                  <c:v>!@ jif{ d'lg</c:v>
                </c:pt>
                <c:pt idx="1">
                  <c:v>!# b]lv !* jif{</c:v>
                </c:pt>
                <c:pt idx="2">
                  <c:v>!( b]lv @% jif{</c:v>
                </c:pt>
                <c:pt idx="3">
                  <c:v>@^ b]]lv #% jif{</c:v>
                </c:pt>
                <c:pt idx="4">
                  <c:v>#^ b]lv dfly</c:v>
                </c:pt>
              </c:strCache>
            </c:strRef>
          </c:cat>
          <c:val>
            <c:numRef>
              <c:f>'Compile WOREC @ Newspaper'!$C$80:$C$84</c:f>
              <c:numCache>
                <c:formatCode>General</c:formatCode>
                <c:ptCount val="5"/>
                <c:pt idx="0">
                  <c:v>32</c:v>
                </c:pt>
                <c:pt idx="1">
                  <c:v>62</c:v>
                </c:pt>
                <c:pt idx="2">
                  <c:v>13</c:v>
                </c:pt>
                <c:pt idx="3">
                  <c:v>15</c:v>
                </c:pt>
                <c:pt idx="4">
                  <c:v>27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Preeti" pitchFamily="2" charset="0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6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6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6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6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6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A7C544-E874-43BE-9E20-7A10AF68A40A}" type="datetimeFigureOut">
              <a:rPr lang="en-US" smtClean="0"/>
              <a:t>7/11/2019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3BBB0F-2800-47C2-AF69-C6AC33C919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371408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A7C544-E874-43BE-9E20-7A10AF68A40A}" type="datetimeFigureOut">
              <a:rPr lang="en-US" smtClean="0"/>
              <a:t>7/11/2019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3BBB0F-2800-47C2-AF69-C6AC33C919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35100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A7C544-E874-43BE-9E20-7A10AF68A40A}" type="datetimeFigureOut">
              <a:rPr lang="en-US" smtClean="0"/>
              <a:t>7/11/2019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3BBB0F-2800-47C2-AF69-C6AC33C919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47418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A7C544-E874-43BE-9E20-7A10AF68A40A}" type="datetimeFigureOut">
              <a:rPr lang="en-US" smtClean="0"/>
              <a:t>7/11/2019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3BBB0F-2800-47C2-AF69-C6AC33C919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37566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A7C544-E874-43BE-9E20-7A10AF68A40A}" type="datetimeFigureOut">
              <a:rPr lang="en-US" smtClean="0"/>
              <a:t>7/11/2019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3BBB0F-2800-47C2-AF69-C6AC33C919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99061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A7C544-E874-43BE-9E20-7A10AF68A40A}" type="datetimeFigureOut">
              <a:rPr lang="en-US" smtClean="0"/>
              <a:t>7/11/2019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3BBB0F-2800-47C2-AF69-C6AC33C919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29845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A7C544-E874-43BE-9E20-7A10AF68A40A}" type="datetimeFigureOut">
              <a:rPr lang="en-US" smtClean="0"/>
              <a:t>7/11/2019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3BBB0F-2800-47C2-AF69-C6AC33C919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46199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A7C544-E874-43BE-9E20-7A10AF68A40A}" type="datetimeFigureOut">
              <a:rPr lang="en-US" smtClean="0"/>
              <a:t>7/11/2019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3BBB0F-2800-47C2-AF69-C6AC33C919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48290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A7C544-E874-43BE-9E20-7A10AF68A40A}" type="datetimeFigureOut">
              <a:rPr lang="en-US" smtClean="0"/>
              <a:t>7/11/2019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3BBB0F-2800-47C2-AF69-C6AC33C919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32749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A7C544-E874-43BE-9E20-7A10AF68A40A}" type="datetimeFigureOut">
              <a:rPr lang="en-US" smtClean="0"/>
              <a:t>7/11/2019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3BBB0F-2800-47C2-AF69-C6AC33C919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21489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A7C544-E874-43BE-9E20-7A10AF68A40A}" type="datetimeFigureOut">
              <a:rPr lang="en-US" smtClean="0"/>
              <a:t>7/11/2019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3BBB0F-2800-47C2-AF69-C6AC33C919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90141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DA7C544-E874-43BE-9E20-7A10AF68A40A}" type="datetimeFigureOut">
              <a:rPr lang="en-US" smtClean="0"/>
              <a:t>7/11/2019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03BBB0F-2800-47C2-AF69-C6AC33C919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56273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60227" y="549157"/>
            <a:ext cx="9144000" cy="2387600"/>
          </a:xfrm>
        </p:spPr>
        <p:txBody>
          <a:bodyPr/>
          <a:lstStyle/>
          <a:p>
            <a:r>
              <a:rPr lang="en-US" b="1" dirty="0" smtClean="0">
                <a:solidFill>
                  <a:srgbClr val="002060"/>
                </a:solidFill>
                <a:latin typeface="Preeti" pitchFamily="2" charset="0"/>
              </a:rPr>
              <a:t>n}</a:t>
            </a:r>
            <a:r>
              <a:rPr lang="en-US" b="1" dirty="0" err="1" smtClean="0">
                <a:solidFill>
                  <a:srgbClr val="002060"/>
                </a:solidFill>
                <a:latin typeface="Preeti" pitchFamily="2" charset="0"/>
              </a:rPr>
              <a:t>lu+s</a:t>
            </a:r>
            <a:r>
              <a:rPr lang="en-US" b="1" dirty="0" smtClean="0">
                <a:solidFill>
                  <a:srgbClr val="002060"/>
                </a:solidFill>
                <a:latin typeface="Preeti" pitchFamily="2" charset="0"/>
              </a:rPr>
              <a:t> </a:t>
            </a:r>
            <a:r>
              <a:rPr lang="en-US" b="1" dirty="0" err="1" smtClean="0">
                <a:solidFill>
                  <a:srgbClr val="002060"/>
                </a:solidFill>
                <a:latin typeface="Preeti" pitchFamily="2" charset="0"/>
              </a:rPr>
              <a:t>lje</a:t>
            </a:r>
            <a:r>
              <a:rPr lang="en-US" b="1" dirty="0" smtClean="0">
                <a:solidFill>
                  <a:srgbClr val="002060"/>
                </a:solidFill>
                <a:latin typeface="Preeti" pitchFamily="2" charset="0"/>
              </a:rPr>
              <a:t>]</a:t>
            </a:r>
            <a:r>
              <a:rPr lang="en-US" b="1" dirty="0" err="1" smtClean="0">
                <a:solidFill>
                  <a:srgbClr val="002060"/>
                </a:solidFill>
                <a:latin typeface="Preeti" pitchFamily="2" charset="0"/>
              </a:rPr>
              <a:t>bdf</a:t>
            </a:r>
            <a:r>
              <a:rPr lang="en-US" b="1" dirty="0" smtClean="0">
                <a:solidFill>
                  <a:srgbClr val="002060"/>
                </a:solidFill>
                <a:latin typeface="Preeti" pitchFamily="2" charset="0"/>
              </a:rPr>
              <a:t> </a:t>
            </a:r>
            <a:r>
              <a:rPr lang="en-US" b="1" dirty="0" err="1" smtClean="0">
                <a:solidFill>
                  <a:srgbClr val="002060"/>
                </a:solidFill>
                <a:latin typeface="Preeti" pitchFamily="2" charset="0"/>
              </a:rPr>
              <a:t>cfwfl</a:t>
            </a:r>
            <a:r>
              <a:rPr lang="en-US" b="1" dirty="0" smtClean="0">
                <a:solidFill>
                  <a:srgbClr val="002060"/>
                </a:solidFill>
                <a:latin typeface="Preeti" pitchFamily="2" charset="0"/>
              </a:rPr>
              <a:t>/t lx+;</a:t>
            </a:r>
            <a:r>
              <a:rPr lang="en-US" b="1" dirty="0" err="1" smtClean="0">
                <a:solidFill>
                  <a:srgbClr val="002060"/>
                </a:solidFill>
                <a:latin typeface="Preeti" pitchFamily="2" charset="0"/>
              </a:rPr>
              <a:t>fsf</a:t>
            </a:r>
            <a:r>
              <a:rPr lang="en-US" b="1" dirty="0" smtClean="0">
                <a:solidFill>
                  <a:srgbClr val="002060"/>
                </a:solidFill>
                <a:latin typeface="Preeti" pitchFamily="2" charset="0"/>
              </a:rPr>
              <a:t>] </a:t>
            </a:r>
            <a:r>
              <a:rPr lang="en-US" b="1" dirty="0" err="1" smtClean="0">
                <a:solidFill>
                  <a:srgbClr val="002060"/>
                </a:solidFill>
                <a:latin typeface="Preeti" pitchFamily="2" charset="0"/>
              </a:rPr>
              <a:t>cj:yf</a:t>
            </a:r>
            <a:r>
              <a:rPr lang="en-US" b="1" dirty="0" smtClean="0">
                <a:solidFill>
                  <a:srgbClr val="002060"/>
                </a:solidFill>
                <a:latin typeface="Preeti" pitchFamily="2" charset="0"/>
              </a:rPr>
              <a:t> </a:t>
            </a:r>
            <a:endParaRPr lang="en-US" b="1" dirty="0">
              <a:solidFill>
                <a:srgbClr val="002060"/>
              </a:solidFill>
              <a:latin typeface="Preeti" pitchFamily="2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55761" y="3915936"/>
            <a:ext cx="9144000" cy="2498512"/>
          </a:xfrm>
        </p:spPr>
        <p:txBody>
          <a:bodyPr>
            <a:normAutofit fontScale="92500" lnSpcReduction="10000"/>
          </a:bodyPr>
          <a:lstStyle/>
          <a:p>
            <a:r>
              <a:rPr lang="en-US" sz="3200" b="1" dirty="0" err="1" smtClean="0">
                <a:solidFill>
                  <a:srgbClr val="002060"/>
                </a:solidFill>
                <a:latin typeface="Preeti" pitchFamily="2" charset="0"/>
              </a:rPr>
              <a:t>k'if</a:t>
            </a:r>
            <a:r>
              <a:rPr lang="en-US" sz="3200" b="1" dirty="0" smtClean="0">
                <a:solidFill>
                  <a:srgbClr val="002060"/>
                </a:solidFill>
                <a:latin typeface="Preeti" pitchFamily="2" charset="0"/>
              </a:rPr>
              <a:t> @)&amp;% b]lv h]7 @)&amp;^ ;</a:t>
            </a:r>
            <a:r>
              <a:rPr lang="en-US" sz="3200" b="1" dirty="0" err="1" smtClean="0">
                <a:solidFill>
                  <a:srgbClr val="002060"/>
                </a:solidFill>
                <a:latin typeface="Preeti" pitchFamily="2" charset="0"/>
              </a:rPr>
              <a:t>Dd</a:t>
            </a:r>
            <a:endParaRPr lang="en-US" sz="3200" b="1" dirty="0" smtClean="0">
              <a:solidFill>
                <a:srgbClr val="002060"/>
              </a:solidFill>
              <a:latin typeface="Preeti" pitchFamily="2" charset="0"/>
            </a:endParaRPr>
          </a:p>
          <a:p>
            <a:endParaRPr lang="en-US" sz="3200" b="1" dirty="0">
              <a:solidFill>
                <a:srgbClr val="002060"/>
              </a:solidFill>
              <a:latin typeface="Preeti" pitchFamily="2" charset="0"/>
            </a:endParaRPr>
          </a:p>
          <a:p>
            <a:r>
              <a:rPr lang="en-US" sz="3200" b="1" dirty="0" smtClean="0">
                <a:solidFill>
                  <a:srgbClr val="002060"/>
                </a:solidFill>
                <a:latin typeface="Preeti" pitchFamily="2" charset="0"/>
              </a:rPr>
              <a:t>;+</a:t>
            </a:r>
            <a:r>
              <a:rPr lang="en-US" sz="3200" b="1" dirty="0" err="1" smtClean="0">
                <a:solidFill>
                  <a:srgbClr val="002060"/>
                </a:solidFill>
                <a:latin typeface="Preeti" pitchFamily="2" charset="0"/>
              </a:rPr>
              <a:t>lhtf</a:t>
            </a:r>
            <a:r>
              <a:rPr lang="en-US" sz="3200" b="1" dirty="0" smtClean="0">
                <a:solidFill>
                  <a:srgbClr val="002060"/>
                </a:solidFill>
                <a:latin typeface="Preeti" pitchFamily="2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Preeti" pitchFamily="2" charset="0"/>
              </a:rPr>
              <a:t>ltlD;gf</a:t>
            </a:r>
            <a:endParaRPr lang="en-US" sz="3200" b="1" dirty="0" smtClean="0">
              <a:solidFill>
                <a:srgbClr val="002060"/>
              </a:solidFill>
              <a:latin typeface="Preeti" pitchFamily="2" charset="0"/>
            </a:endParaRPr>
          </a:p>
          <a:p>
            <a:r>
              <a:rPr lang="en-US" sz="3200" b="1" dirty="0" err="1" smtClean="0">
                <a:solidFill>
                  <a:srgbClr val="002060"/>
                </a:solidFill>
                <a:latin typeface="Preeti" pitchFamily="2" charset="0"/>
              </a:rPr>
              <a:t>sfo</a:t>
            </a:r>
            <a:r>
              <a:rPr lang="en-US" sz="3200" b="1" dirty="0" smtClean="0">
                <a:solidFill>
                  <a:srgbClr val="002060"/>
                </a:solidFill>
                <a:latin typeface="Preeti" pitchFamily="2" charset="0"/>
              </a:rPr>
              <a:t>{</a:t>
            </a:r>
            <a:r>
              <a:rPr lang="en-US" sz="3200" b="1" dirty="0" err="1" smtClean="0">
                <a:solidFill>
                  <a:srgbClr val="002060"/>
                </a:solidFill>
                <a:latin typeface="Preeti" pitchFamily="2" charset="0"/>
              </a:rPr>
              <a:t>qmd</a:t>
            </a:r>
            <a:r>
              <a:rPr lang="en-US" sz="3200" b="1" dirty="0" smtClean="0">
                <a:solidFill>
                  <a:srgbClr val="002060"/>
                </a:solidFill>
                <a:latin typeface="Preeti" pitchFamily="2" charset="0"/>
              </a:rPr>
              <a:t> ;+of]</a:t>
            </a:r>
            <a:r>
              <a:rPr lang="en-US" sz="3200" b="1" dirty="0" err="1" smtClean="0">
                <a:solidFill>
                  <a:srgbClr val="002060"/>
                </a:solidFill>
                <a:latin typeface="Preeti" pitchFamily="2" charset="0"/>
              </a:rPr>
              <a:t>hs</a:t>
            </a:r>
            <a:r>
              <a:rPr lang="en-US" sz="3200" b="1" dirty="0">
                <a:solidFill>
                  <a:srgbClr val="002060"/>
                </a:solidFill>
                <a:latin typeface="Preeti" pitchFamily="2" charset="0"/>
              </a:rPr>
              <a:t> </a:t>
            </a:r>
            <a:r>
              <a:rPr lang="en-US" sz="3200" b="1" dirty="0" smtClean="0">
                <a:solidFill>
                  <a:srgbClr val="002060"/>
                </a:solidFill>
                <a:latin typeface="Preeti" pitchFamily="2" charset="0"/>
              </a:rPr>
              <a:t>M </a:t>
            </a:r>
            <a:r>
              <a:rPr lang="en-US" sz="3200" b="1" dirty="0" err="1" smtClean="0">
                <a:solidFill>
                  <a:srgbClr val="002060"/>
                </a:solidFill>
                <a:latin typeface="Preeti" pitchFamily="2" charset="0"/>
              </a:rPr>
              <a:t>dlxnf</a:t>
            </a:r>
            <a:r>
              <a:rPr lang="en-US" sz="3200" b="1" dirty="0" smtClean="0">
                <a:solidFill>
                  <a:srgbClr val="002060"/>
                </a:solidFill>
                <a:latin typeface="Preeti" pitchFamily="2" charset="0"/>
              </a:rPr>
              <a:t> lx+;f lj?4sf] </a:t>
            </a:r>
            <a:r>
              <a:rPr lang="en-US" sz="3200" b="1" dirty="0" err="1" smtClean="0">
                <a:solidFill>
                  <a:srgbClr val="002060"/>
                </a:solidFill>
                <a:latin typeface="Preeti" pitchFamily="2" charset="0"/>
              </a:rPr>
              <a:t>cleofg</a:t>
            </a:r>
            <a:endParaRPr lang="en-US" sz="3200" b="1" dirty="0" smtClean="0">
              <a:solidFill>
                <a:srgbClr val="002060"/>
              </a:solidFill>
              <a:latin typeface="Preeti" pitchFamily="2" charset="0"/>
            </a:endParaRPr>
          </a:p>
          <a:p>
            <a:r>
              <a:rPr lang="en-US" sz="3200" b="1" dirty="0" err="1" smtClean="0">
                <a:solidFill>
                  <a:srgbClr val="002060"/>
                </a:solidFill>
                <a:latin typeface="Preeti" pitchFamily="2" charset="0"/>
              </a:rPr>
              <a:t>cf</a:t>
            </a:r>
            <a:r>
              <a:rPr lang="en-US" sz="3200" b="1" dirty="0" smtClean="0">
                <a:solidFill>
                  <a:srgbClr val="002060"/>
                </a:solidFill>
                <a:latin typeface="Preeti" pitchFamily="2" charset="0"/>
              </a:rPr>
              <a:t>]/]s </a:t>
            </a:r>
          </a:p>
          <a:p>
            <a:endParaRPr lang="en-US" sz="3200" b="1" dirty="0">
              <a:solidFill>
                <a:srgbClr val="002060"/>
              </a:solidFill>
              <a:latin typeface="Preeti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997306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4994" y="337829"/>
            <a:ext cx="10515600" cy="562923"/>
          </a:xfrm>
        </p:spPr>
        <p:txBody>
          <a:bodyPr>
            <a:noAutofit/>
          </a:bodyPr>
          <a:lstStyle/>
          <a:p>
            <a:r>
              <a:rPr lang="en-US" sz="5000" b="1" u="sng" dirty="0" smtClean="0">
                <a:solidFill>
                  <a:srgbClr val="002060"/>
                </a:solidFill>
                <a:latin typeface="Preeti" pitchFamily="2" charset="0"/>
              </a:rPr>
              <a:t>;+j}</a:t>
            </a:r>
            <a:r>
              <a:rPr lang="en-US" sz="5000" b="1" u="sng" dirty="0" err="1" smtClean="0">
                <a:solidFill>
                  <a:srgbClr val="002060"/>
                </a:solidFill>
                <a:latin typeface="Preeti" pitchFamily="2" charset="0"/>
              </a:rPr>
              <a:t>wfgLs</a:t>
            </a:r>
            <a:r>
              <a:rPr lang="en-US" sz="5000" b="1" u="sng" dirty="0" smtClean="0">
                <a:solidFill>
                  <a:srgbClr val="002060"/>
                </a:solidFill>
                <a:latin typeface="Preeti" pitchFamily="2" charset="0"/>
              </a:rPr>
              <a:t> </a:t>
            </a:r>
            <a:r>
              <a:rPr lang="en-US" sz="5000" b="1" u="sng" dirty="0" err="1" smtClean="0">
                <a:solidFill>
                  <a:srgbClr val="002060"/>
                </a:solidFill>
                <a:latin typeface="Preeti" pitchFamily="2" charset="0"/>
              </a:rPr>
              <a:t>Joj:yfx</a:t>
            </a:r>
            <a:r>
              <a:rPr lang="en-US" sz="5000" b="1" u="sng" dirty="0" smtClean="0">
                <a:solidFill>
                  <a:srgbClr val="002060"/>
                </a:solidFill>
                <a:latin typeface="Preeti" pitchFamily="2" charset="0"/>
              </a:rPr>
              <a:t>? </a:t>
            </a:r>
            <a:endParaRPr lang="en-US" sz="5000" b="1" u="sng" dirty="0">
              <a:solidFill>
                <a:srgbClr val="002060"/>
              </a:solidFill>
              <a:latin typeface="Preeti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4995" y="1143239"/>
            <a:ext cx="7705298" cy="4220331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sz="4000" b="1" dirty="0" smtClean="0">
                <a:effectLst/>
                <a:latin typeface="Preeti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k|:</a:t>
            </a:r>
            <a:r>
              <a:rPr lang="en-US" sz="4000" b="1" dirty="0" err="1" smtClean="0">
                <a:effectLst/>
                <a:latin typeface="Preeti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tfjg</a:t>
            </a:r>
            <a:r>
              <a:rPr lang="en-US" sz="4000" b="1" dirty="0" err="1" smtClean="0">
                <a:latin typeface="Preeti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f</a:t>
            </a:r>
            <a:endParaRPr lang="en-US" sz="4000" b="1" dirty="0" smtClean="0">
              <a:latin typeface="Preeti" pitchFamily="2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sz="4000" b="1" dirty="0" smtClean="0">
              <a:latin typeface="Preeti" pitchFamily="2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4000" dirty="0" err="1" smtClean="0">
                <a:solidFill>
                  <a:srgbClr val="000000"/>
                </a:solidFill>
                <a:effectLst/>
                <a:latin typeface="Preeti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juL</a:t>
            </a:r>
            <a:r>
              <a:rPr lang="en-US" sz="4000" dirty="0" smtClean="0">
                <a:solidFill>
                  <a:srgbClr val="000000"/>
                </a:solidFill>
                <a:effectLst/>
                <a:latin typeface="Preeti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{o, </a:t>
            </a:r>
            <a:r>
              <a:rPr lang="en-US" sz="4000" dirty="0" err="1" smtClean="0">
                <a:solidFill>
                  <a:srgbClr val="000000"/>
                </a:solidFill>
                <a:effectLst/>
                <a:latin typeface="Preeti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hftLo</a:t>
            </a:r>
            <a:r>
              <a:rPr lang="en-US" sz="4000" dirty="0" smtClean="0">
                <a:solidFill>
                  <a:srgbClr val="000000"/>
                </a:solidFill>
                <a:effectLst/>
                <a:latin typeface="Preeti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, If]</a:t>
            </a:r>
            <a:r>
              <a:rPr lang="en-US" sz="4000" dirty="0" err="1" smtClean="0">
                <a:solidFill>
                  <a:srgbClr val="000000"/>
                </a:solidFill>
                <a:effectLst/>
                <a:latin typeface="Preeti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qLo</a:t>
            </a:r>
            <a:r>
              <a:rPr lang="en-US" sz="4000" dirty="0" smtClean="0">
                <a:solidFill>
                  <a:srgbClr val="000000"/>
                </a:solidFill>
                <a:effectLst/>
                <a:latin typeface="Preeti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4000" dirty="0" err="1" smtClean="0">
                <a:solidFill>
                  <a:srgbClr val="000000"/>
                </a:solidFill>
                <a:effectLst/>
                <a:latin typeface="Preeti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eflifs</a:t>
            </a:r>
            <a:r>
              <a:rPr lang="en-US" sz="4000" dirty="0" smtClean="0">
                <a:solidFill>
                  <a:srgbClr val="000000"/>
                </a:solidFill>
                <a:effectLst/>
                <a:latin typeface="Preeti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4000" dirty="0" err="1" smtClean="0">
                <a:solidFill>
                  <a:srgbClr val="000000"/>
                </a:solidFill>
                <a:effectLst/>
                <a:latin typeface="Preeti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wfld</a:t>
            </a:r>
            <a:r>
              <a:rPr lang="en-US" sz="4000" dirty="0" smtClean="0">
                <a:solidFill>
                  <a:srgbClr val="000000"/>
                </a:solidFill>
                <a:effectLst/>
                <a:latin typeface="Preeti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{s, </a:t>
            </a:r>
            <a:r>
              <a:rPr lang="en-US" sz="4000" b="1" u="sng" dirty="0" smtClean="0">
                <a:solidFill>
                  <a:srgbClr val="0070C0"/>
                </a:solidFill>
                <a:effectLst/>
                <a:latin typeface="Preeti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n}+</a:t>
            </a:r>
            <a:r>
              <a:rPr lang="en-US" sz="4000" b="1" u="sng" dirty="0" err="1" smtClean="0">
                <a:solidFill>
                  <a:srgbClr val="0070C0"/>
                </a:solidFill>
                <a:effectLst/>
                <a:latin typeface="Preeti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lus</a:t>
            </a:r>
            <a:r>
              <a:rPr lang="en-US" sz="4000" b="1" u="sng" dirty="0" smtClean="0">
                <a:solidFill>
                  <a:srgbClr val="0070C0"/>
                </a:solidFill>
                <a:effectLst/>
                <a:latin typeface="Preeti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b="1" u="sng" dirty="0" err="1" smtClean="0">
                <a:solidFill>
                  <a:srgbClr val="0070C0"/>
                </a:solidFill>
                <a:effectLst/>
                <a:latin typeface="Preeti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lje</a:t>
            </a:r>
            <a:r>
              <a:rPr lang="en-US" sz="4000" b="1" u="sng" dirty="0" smtClean="0">
                <a:solidFill>
                  <a:srgbClr val="0070C0"/>
                </a:solidFill>
                <a:effectLst/>
                <a:latin typeface="Preeti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]b / ;a} </a:t>
            </a:r>
            <a:r>
              <a:rPr lang="en-US" sz="4000" b="1" u="sng" dirty="0" err="1" smtClean="0">
                <a:solidFill>
                  <a:srgbClr val="0070C0"/>
                </a:solidFill>
                <a:effectLst/>
                <a:latin typeface="Preeti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k|sf</a:t>
            </a:r>
            <a:r>
              <a:rPr lang="en-US" sz="4000" b="1" u="sng" dirty="0" smtClean="0">
                <a:solidFill>
                  <a:srgbClr val="0070C0"/>
                </a:solidFill>
                <a:effectLst/>
                <a:latin typeface="Preeti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/</a:t>
            </a:r>
            <a:r>
              <a:rPr lang="en-US" sz="4000" b="1" u="sng" dirty="0" err="1" smtClean="0">
                <a:solidFill>
                  <a:srgbClr val="0070C0"/>
                </a:solidFill>
                <a:effectLst/>
                <a:latin typeface="Preeti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sf</a:t>
            </a:r>
            <a:r>
              <a:rPr lang="en-US" sz="4000" b="1" u="sng" dirty="0" smtClean="0">
                <a:solidFill>
                  <a:srgbClr val="0070C0"/>
                </a:solidFill>
                <a:effectLst/>
                <a:latin typeface="Preeti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b="1" u="sng" dirty="0" err="1" smtClean="0">
                <a:solidFill>
                  <a:srgbClr val="0070C0"/>
                </a:solidFill>
                <a:effectLst/>
                <a:latin typeface="Preeti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hftLo</a:t>
            </a:r>
            <a:r>
              <a:rPr lang="en-US" sz="4000" b="1" u="sng" dirty="0" smtClean="0">
                <a:solidFill>
                  <a:srgbClr val="0070C0"/>
                </a:solidFill>
                <a:effectLst/>
                <a:latin typeface="Preeti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5'jf5"tsf] </a:t>
            </a:r>
            <a:r>
              <a:rPr lang="en-US" sz="4000" b="1" u="sng" dirty="0" err="1" smtClean="0">
                <a:solidFill>
                  <a:srgbClr val="0070C0"/>
                </a:solidFill>
                <a:effectLst/>
                <a:latin typeface="Preeti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cGTo</a:t>
            </a:r>
            <a:r>
              <a:rPr lang="en-US" sz="4000" dirty="0" smtClean="0">
                <a:solidFill>
                  <a:srgbClr val="000000"/>
                </a:solidFill>
                <a:effectLst/>
                <a:latin typeface="Preeti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u/L </a:t>
            </a:r>
            <a:r>
              <a:rPr lang="en-US" sz="4000" dirty="0" err="1" smtClean="0">
                <a:solidFill>
                  <a:srgbClr val="000000"/>
                </a:solidFill>
                <a:effectLst/>
                <a:latin typeface="Preeti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cfly</a:t>
            </a:r>
            <a:r>
              <a:rPr lang="en-US" sz="4000" dirty="0" smtClean="0">
                <a:solidFill>
                  <a:srgbClr val="000000"/>
                </a:solidFill>
                <a:effectLst/>
                <a:latin typeface="Preeti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{s </a:t>
            </a:r>
            <a:r>
              <a:rPr lang="en-US" sz="4000" b="1" u="sng" dirty="0" smtClean="0">
                <a:solidFill>
                  <a:srgbClr val="0070C0"/>
                </a:solidFill>
                <a:effectLst/>
                <a:latin typeface="Preeti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;</a:t>
            </a:r>
            <a:r>
              <a:rPr lang="en-US" sz="4000" b="1" u="sng" dirty="0" err="1" smtClean="0">
                <a:solidFill>
                  <a:srgbClr val="0070C0"/>
                </a:solidFill>
                <a:effectLst/>
                <a:latin typeface="Preeti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dfgtf</a:t>
            </a:r>
            <a:r>
              <a:rPr lang="en-US" sz="4000" b="1" u="sng" dirty="0" smtClean="0">
                <a:solidFill>
                  <a:srgbClr val="0070C0"/>
                </a:solidFill>
                <a:effectLst/>
                <a:latin typeface="Preeti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, ;d[l4 / ;</a:t>
            </a:r>
            <a:r>
              <a:rPr lang="en-US" sz="4000" b="1" u="sng" dirty="0" err="1" smtClean="0">
                <a:solidFill>
                  <a:srgbClr val="0070C0"/>
                </a:solidFill>
                <a:effectLst/>
                <a:latin typeface="Preeti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fdflhs</a:t>
            </a:r>
            <a:r>
              <a:rPr lang="en-US" sz="4000" b="1" u="sng" dirty="0" smtClean="0">
                <a:solidFill>
                  <a:srgbClr val="0070C0"/>
                </a:solidFill>
                <a:effectLst/>
                <a:latin typeface="Preeti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b="1" u="sng" dirty="0" err="1" smtClean="0">
                <a:solidFill>
                  <a:srgbClr val="0070C0"/>
                </a:solidFill>
                <a:effectLst/>
                <a:latin typeface="Preeti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Gofo</a:t>
            </a:r>
            <a:r>
              <a:rPr lang="en-US" sz="4000" dirty="0" smtClean="0">
                <a:solidFill>
                  <a:srgbClr val="000000"/>
                </a:solidFill>
                <a:effectLst/>
                <a:latin typeface="Preeti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;'</a:t>
            </a:r>
            <a:r>
              <a:rPr lang="en-US" sz="4000" dirty="0" err="1" smtClean="0">
                <a:solidFill>
                  <a:srgbClr val="000000"/>
                </a:solidFill>
                <a:effectLst/>
                <a:latin typeface="Preeti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lglZrt</a:t>
            </a:r>
            <a:r>
              <a:rPr lang="en-US" sz="4000" dirty="0" smtClean="0">
                <a:solidFill>
                  <a:srgbClr val="000000"/>
                </a:solidFill>
                <a:effectLst/>
                <a:latin typeface="Preeti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solidFill>
                  <a:srgbClr val="000000"/>
                </a:solidFill>
                <a:effectLst/>
                <a:latin typeface="Preeti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ug</a:t>
            </a:r>
            <a:r>
              <a:rPr lang="en-US" sz="4000" dirty="0" smtClean="0">
                <a:solidFill>
                  <a:srgbClr val="000000"/>
                </a:solidFill>
                <a:effectLst/>
                <a:latin typeface="Preeti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{ ;</a:t>
            </a:r>
            <a:r>
              <a:rPr lang="en-US" sz="4000" dirty="0" err="1" smtClean="0">
                <a:solidFill>
                  <a:srgbClr val="000000"/>
                </a:solidFill>
                <a:effectLst/>
                <a:latin typeface="Preeti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dfg'kflts</a:t>
            </a:r>
            <a:r>
              <a:rPr lang="en-US" sz="4000" dirty="0" smtClean="0">
                <a:solidFill>
                  <a:srgbClr val="000000"/>
                </a:solidFill>
                <a:effectLst/>
                <a:latin typeface="Preeti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;</a:t>
            </a:r>
            <a:r>
              <a:rPr lang="en-US" sz="4000" dirty="0" err="1" smtClean="0">
                <a:solidFill>
                  <a:srgbClr val="000000"/>
                </a:solidFill>
                <a:effectLst/>
                <a:latin typeface="Preeti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dfj</a:t>
            </a:r>
            <a:r>
              <a:rPr lang="en-US" sz="4000" dirty="0" smtClean="0">
                <a:solidFill>
                  <a:srgbClr val="000000"/>
                </a:solidFill>
                <a:effectLst/>
                <a:latin typeface="Preeti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]</a:t>
            </a:r>
            <a:r>
              <a:rPr lang="en-US" sz="4000" dirty="0" err="1" smtClean="0">
                <a:solidFill>
                  <a:srgbClr val="000000"/>
                </a:solidFill>
                <a:effectLst/>
                <a:latin typeface="Preeti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zL</a:t>
            </a:r>
            <a:r>
              <a:rPr lang="en-US" sz="4000" dirty="0" smtClean="0">
                <a:solidFill>
                  <a:srgbClr val="000000"/>
                </a:solidFill>
                <a:effectLst/>
                <a:latin typeface="Preeti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/ ;</a:t>
            </a:r>
            <a:r>
              <a:rPr lang="en-US" sz="4000" dirty="0" err="1" smtClean="0">
                <a:solidFill>
                  <a:srgbClr val="000000"/>
                </a:solidFill>
                <a:effectLst/>
                <a:latin typeface="Preeti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xeflutfd"ns</a:t>
            </a:r>
            <a:r>
              <a:rPr lang="en-US" sz="4000" dirty="0" smtClean="0">
                <a:solidFill>
                  <a:srgbClr val="000000"/>
                </a:solidFill>
                <a:effectLst/>
                <a:latin typeface="Preeti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l;4fGtsf </a:t>
            </a:r>
            <a:r>
              <a:rPr lang="en-US" sz="4000" dirty="0" err="1" smtClean="0">
                <a:solidFill>
                  <a:srgbClr val="000000"/>
                </a:solidFill>
                <a:effectLst/>
                <a:latin typeface="Preeti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cfwf</a:t>
            </a:r>
            <a:r>
              <a:rPr lang="en-US" sz="4000" dirty="0" smtClean="0">
                <a:solidFill>
                  <a:srgbClr val="000000"/>
                </a:solidFill>
                <a:effectLst/>
                <a:latin typeface="Preeti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/</a:t>
            </a:r>
            <a:r>
              <a:rPr lang="en-US" sz="4000" dirty="0" err="1" smtClean="0">
                <a:solidFill>
                  <a:srgbClr val="000000"/>
                </a:solidFill>
                <a:effectLst/>
                <a:latin typeface="Preeti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df</a:t>
            </a:r>
            <a:r>
              <a:rPr lang="en-US" sz="4000" dirty="0" smtClean="0">
                <a:solidFill>
                  <a:srgbClr val="000000"/>
                </a:solidFill>
                <a:effectLst/>
                <a:latin typeface="Preeti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;</a:t>
            </a:r>
            <a:r>
              <a:rPr lang="en-US" sz="4000" dirty="0" err="1" smtClean="0">
                <a:solidFill>
                  <a:srgbClr val="000000"/>
                </a:solidFill>
                <a:effectLst/>
                <a:latin typeface="Preeti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dtfd"ns</a:t>
            </a:r>
            <a:r>
              <a:rPr lang="en-US" sz="4000" dirty="0" smtClean="0">
                <a:solidFill>
                  <a:srgbClr val="000000"/>
                </a:solidFill>
                <a:effectLst/>
                <a:latin typeface="Preeti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;</a:t>
            </a:r>
            <a:r>
              <a:rPr lang="en-US" sz="4000" dirty="0" err="1" smtClean="0">
                <a:solidFill>
                  <a:srgbClr val="000000"/>
                </a:solidFill>
                <a:effectLst/>
                <a:latin typeface="Preeti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dfhsf</a:t>
            </a:r>
            <a:r>
              <a:rPr lang="en-US" sz="4000" dirty="0" smtClean="0">
                <a:solidFill>
                  <a:srgbClr val="000000"/>
                </a:solidFill>
                <a:effectLst/>
                <a:latin typeface="Preeti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] </a:t>
            </a:r>
            <a:r>
              <a:rPr lang="en-US" sz="4000" dirty="0" err="1" smtClean="0">
                <a:solidFill>
                  <a:srgbClr val="000000"/>
                </a:solidFill>
                <a:effectLst/>
                <a:latin typeface="Preeti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lgdf</a:t>
            </a:r>
            <a:r>
              <a:rPr lang="en-US" sz="4000" dirty="0" smtClean="0">
                <a:solidFill>
                  <a:srgbClr val="000000"/>
                </a:solidFill>
                <a:effectLst/>
                <a:latin typeface="Preeti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{0f </a:t>
            </a:r>
            <a:r>
              <a:rPr lang="en-US" sz="4000" dirty="0" err="1" smtClean="0">
                <a:solidFill>
                  <a:srgbClr val="000000"/>
                </a:solidFill>
                <a:effectLst/>
                <a:latin typeface="Preeti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ug</a:t>
            </a:r>
            <a:r>
              <a:rPr lang="en-US" sz="4000" dirty="0" smtClean="0">
                <a:solidFill>
                  <a:srgbClr val="000000"/>
                </a:solidFill>
                <a:effectLst/>
                <a:latin typeface="Preeti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]{ ;+</a:t>
            </a:r>
            <a:r>
              <a:rPr lang="en-US" sz="4000" dirty="0" err="1" smtClean="0">
                <a:solidFill>
                  <a:srgbClr val="000000"/>
                </a:solidFill>
                <a:effectLst/>
                <a:latin typeface="Preeti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sNk</a:t>
            </a:r>
            <a:r>
              <a:rPr lang="en-US" sz="4000" dirty="0" smtClean="0">
                <a:solidFill>
                  <a:srgbClr val="000000"/>
                </a:solidFill>
                <a:effectLst/>
                <a:latin typeface="Preeti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g]</a:t>
            </a:r>
            <a:r>
              <a:rPr lang="en-US" sz="4000" dirty="0" err="1" smtClean="0">
                <a:solidFill>
                  <a:srgbClr val="000000"/>
                </a:solidFill>
                <a:effectLst/>
                <a:latin typeface="Preeti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kfnsf</a:t>
            </a:r>
            <a:r>
              <a:rPr lang="en-US" sz="4000" dirty="0" smtClean="0">
                <a:solidFill>
                  <a:srgbClr val="000000"/>
                </a:solidFill>
                <a:effectLst/>
                <a:latin typeface="Preeti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] ;+</a:t>
            </a:r>
            <a:r>
              <a:rPr lang="en-US" sz="4000" dirty="0" err="1" smtClean="0">
                <a:solidFill>
                  <a:srgbClr val="000000"/>
                </a:solidFill>
                <a:effectLst/>
                <a:latin typeface="Preeti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ljwfgn</a:t>
            </a:r>
            <a:r>
              <a:rPr lang="en-US" sz="4000" dirty="0" smtClean="0">
                <a:solidFill>
                  <a:srgbClr val="000000"/>
                </a:solidFill>
                <a:effectLst/>
                <a:latin typeface="Preeti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] u/]</a:t>
            </a:r>
            <a:r>
              <a:rPr lang="en-US" sz="4000" dirty="0" err="1" smtClean="0">
                <a:solidFill>
                  <a:srgbClr val="000000"/>
                </a:solidFill>
                <a:effectLst/>
                <a:latin typeface="Preeti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sf</a:t>
            </a:r>
            <a:r>
              <a:rPr lang="en-US" sz="4000" dirty="0" smtClean="0">
                <a:solidFill>
                  <a:srgbClr val="000000"/>
                </a:solidFill>
                <a:effectLst/>
                <a:latin typeface="Preeti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] 5 .</a:t>
            </a:r>
            <a:endParaRPr lang="en-US" sz="4000" b="1" dirty="0" smtClean="0">
              <a:effectLst/>
              <a:latin typeface="Preeti" pitchFamily="2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2050" name="Picture 2" descr="Image result for à¤¸à¤®à¤¾à¤¨à¤¤à¤¾à¤à¥ à¤¹à¤ à¤¸à¤®à¥à¤¬à¤¨à¥à¤§à¥ à¤­à¤à¤à¤¾ à¤µà¥à¤¯à¤µà¤¸à¥à¤¥à¤¾ à¤° à¤à¤¾à¤°à¥à¤¯à¤¾à¤¨à¥à¤µà¤¯à¤¨à¤à¥ à¤à¤µà¤¸à¥à¤¥à¤¾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7080" y="249215"/>
            <a:ext cx="3804920" cy="2378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198877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5811" y="321441"/>
            <a:ext cx="8182970" cy="904116"/>
          </a:xfrm>
        </p:spPr>
        <p:txBody>
          <a:bodyPr>
            <a:normAutofit fontScale="90000"/>
          </a:bodyPr>
          <a:lstStyle/>
          <a:p>
            <a:r>
              <a:rPr lang="en-US" b="1" dirty="0" err="1" smtClean="0">
                <a:latin typeface="Preeti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df</a:t>
            </a:r>
            <a:r>
              <a:rPr lang="en-US" b="1" dirty="0" smtClean="0">
                <a:latin typeface="Preeti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}</a:t>
            </a:r>
            <a:r>
              <a:rPr lang="en-US" b="1" dirty="0" err="1" smtClean="0">
                <a:effectLst/>
                <a:latin typeface="Preeti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lns</a:t>
            </a:r>
            <a:r>
              <a:rPr lang="en-US" b="1" dirty="0" smtClean="0">
                <a:effectLst/>
                <a:latin typeface="Preeti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effectLst/>
                <a:latin typeface="Preeti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xs</a:t>
            </a:r>
            <a:r>
              <a:rPr lang="en-US" b="1" dirty="0" smtClean="0">
                <a:effectLst/>
                <a:latin typeface="Preeti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/ </a:t>
            </a:r>
            <a:r>
              <a:rPr lang="en-US" b="1" dirty="0" err="1" smtClean="0">
                <a:effectLst/>
                <a:latin typeface="Preeti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st</a:t>
            </a:r>
            <a:r>
              <a:rPr lang="en-US" b="1" dirty="0" smtClean="0">
                <a:effectLst/>
                <a:latin typeface="Preeti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{Jo -</a:t>
            </a:r>
            <a:r>
              <a:rPr lang="en-US" b="1" dirty="0" err="1" smtClean="0">
                <a:effectLst/>
                <a:latin typeface="Preeti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efu</a:t>
            </a:r>
            <a:r>
              <a:rPr lang="en-US" b="1" dirty="0" smtClean="0">
                <a:effectLst/>
                <a:latin typeface="Preeti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–#_ </a:t>
            </a:r>
            <a:r>
              <a:rPr lang="en-US" dirty="0" smtClean="0">
                <a:latin typeface="Preeti" pitchFamily="2" charset="0"/>
              </a:rPr>
              <a:t/>
            </a:r>
            <a:br>
              <a:rPr lang="en-US" dirty="0" smtClean="0">
                <a:latin typeface="Preeti" pitchFamily="2" charset="0"/>
              </a:rPr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5811" y="2145943"/>
            <a:ext cx="11899710" cy="435133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b="0" i="0" u="none" strike="noStrike" baseline="0" dirty="0" smtClean="0">
                <a:latin typeface="Preeti" pitchFamily="2" charset="0"/>
              </a:rPr>
              <a:t>-!_ </a:t>
            </a:r>
            <a:r>
              <a:rPr lang="en-US" b="1" i="0" u="sng" strike="noStrike" baseline="0" dirty="0" smtClean="0">
                <a:solidFill>
                  <a:srgbClr val="0070C0"/>
                </a:solidFill>
                <a:latin typeface="Preeti" pitchFamily="2" charset="0"/>
              </a:rPr>
              <a:t>;a} </a:t>
            </a:r>
            <a:r>
              <a:rPr lang="en-US" b="1" i="0" u="sng" strike="noStrike" baseline="0" dirty="0" err="1" smtClean="0">
                <a:solidFill>
                  <a:srgbClr val="0070C0"/>
                </a:solidFill>
                <a:latin typeface="Preeti" pitchFamily="2" charset="0"/>
              </a:rPr>
              <a:t>gful</a:t>
            </a:r>
            <a:r>
              <a:rPr lang="en-US" b="1" i="0" u="sng" strike="noStrike" baseline="0" dirty="0" smtClean="0">
                <a:solidFill>
                  <a:srgbClr val="0070C0"/>
                </a:solidFill>
                <a:latin typeface="Preeti" pitchFamily="2" charset="0"/>
              </a:rPr>
              <a:t>/s </a:t>
            </a:r>
            <a:r>
              <a:rPr lang="en-US" b="1" i="0" u="sng" strike="noStrike" baseline="0" dirty="0" err="1" smtClean="0">
                <a:solidFill>
                  <a:srgbClr val="0070C0"/>
                </a:solidFill>
                <a:latin typeface="Preeti" pitchFamily="2" charset="0"/>
              </a:rPr>
              <a:t>sfg"gsf</a:t>
            </a:r>
            <a:r>
              <a:rPr lang="en-US" b="1" i="0" u="sng" strike="noStrike" baseline="0" dirty="0" smtClean="0">
                <a:solidFill>
                  <a:srgbClr val="0070C0"/>
                </a:solidFill>
                <a:latin typeface="Preeti" pitchFamily="2" charset="0"/>
              </a:rPr>
              <a:t>] b[li6df ;</a:t>
            </a:r>
            <a:r>
              <a:rPr lang="en-US" b="1" i="0" u="sng" strike="noStrike" baseline="0" dirty="0" err="1" smtClean="0">
                <a:solidFill>
                  <a:srgbClr val="0070C0"/>
                </a:solidFill>
                <a:latin typeface="Preeti" pitchFamily="2" charset="0"/>
              </a:rPr>
              <a:t>dfg</a:t>
            </a:r>
            <a:r>
              <a:rPr lang="en-US" b="1" i="0" u="sng" strike="noStrike" baseline="0" dirty="0" smtClean="0">
                <a:solidFill>
                  <a:srgbClr val="0070C0"/>
                </a:solidFill>
                <a:latin typeface="Preeti" pitchFamily="2" charset="0"/>
              </a:rPr>
              <a:t> </a:t>
            </a:r>
            <a:r>
              <a:rPr lang="en-US" b="1" i="0" u="sng" strike="noStrike" baseline="0" dirty="0" err="1" smtClean="0">
                <a:solidFill>
                  <a:srgbClr val="0070C0"/>
                </a:solidFill>
                <a:latin typeface="Preeti" pitchFamily="2" charset="0"/>
              </a:rPr>
              <a:t>x'g</a:t>
            </a:r>
            <a:r>
              <a:rPr lang="en-US" b="1" i="0" u="sng" strike="noStrike" baseline="0" dirty="0" smtClean="0">
                <a:solidFill>
                  <a:srgbClr val="0070C0"/>
                </a:solidFill>
                <a:latin typeface="Preeti" pitchFamily="2" charset="0"/>
              </a:rPr>
              <a:t>]5g\ . </a:t>
            </a:r>
            <a:r>
              <a:rPr lang="en-US" b="0" i="0" u="none" strike="noStrike" baseline="0" dirty="0" smtClean="0">
                <a:latin typeface="Preeti" pitchFamily="2" charset="0"/>
              </a:rPr>
              <a:t>s;}</a:t>
            </a:r>
            <a:r>
              <a:rPr lang="en-US" b="0" i="0" u="none" strike="noStrike" baseline="0" dirty="0" err="1" smtClean="0">
                <a:latin typeface="Preeti" pitchFamily="2" charset="0"/>
              </a:rPr>
              <a:t>nfO</a:t>
            </a:r>
            <a:r>
              <a:rPr lang="en-US" b="0" i="0" u="none" strike="noStrike" baseline="0" dirty="0" smtClean="0">
                <a:latin typeface="Preeti" pitchFamily="2" charset="0"/>
              </a:rPr>
              <a:t>{ </a:t>
            </a:r>
            <a:r>
              <a:rPr lang="en-US" b="0" i="0" u="none" strike="noStrike" baseline="0" dirty="0" err="1" smtClean="0">
                <a:latin typeface="Preeti" pitchFamily="2" charset="0"/>
              </a:rPr>
              <a:t>klg</a:t>
            </a:r>
            <a:r>
              <a:rPr lang="en-US" b="0" i="0" u="none" strike="noStrike" baseline="0" dirty="0" smtClean="0">
                <a:latin typeface="Preeti" pitchFamily="2" charset="0"/>
              </a:rPr>
              <a:t> </a:t>
            </a:r>
            <a:r>
              <a:rPr lang="en-US" b="0" i="0" u="none" strike="noStrike" baseline="0" dirty="0" err="1" smtClean="0">
                <a:latin typeface="Preeti" pitchFamily="2" charset="0"/>
              </a:rPr>
              <a:t>sfg"gsf</a:t>
            </a:r>
            <a:r>
              <a:rPr lang="en-US" b="0" i="0" u="none" strike="noStrike" baseline="0" dirty="0" smtClean="0">
                <a:latin typeface="Preeti" pitchFamily="2" charset="0"/>
              </a:rPr>
              <a:t>] ;</a:t>
            </a:r>
            <a:r>
              <a:rPr lang="en-US" b="0" i="0" u="none" strike="noStrike" baseline="0" dirty="0" err="1" smtClean="0">
                <a:latin typeface="Preeti" pitchFamily="2" charset="0"/>
              </a:rPr>
              <a:t>dfg</a:t>
            </a:r>
            <a:r>
              <a:rPr lang="en-US" b="0" i="0" u="none" strike="noStrike" baseline="0" dirty="0" smtClean="0">
                <a:latin typeface="Preeti" pitchFamily="2" charset="0"/>
              </a:rPr>
              <a:t> ;+/If0faf6 </a:t>
            </a:r>
            <a:r>
              <a:rPr lang="en-US" b="0" i="0" u="none" strike="noStrike" baseline="0" dirty="0" err="1" smtClean="0">
                <a:latin typeface="Preeti" pitchFamily="2" charset="0"/>
              </a:rPr>
              <a:t>jl~rt</a:t>
            </a:r>
            <a:r>
              <a:rPr lang="en-US" b="0" i="0" u="none" strike="noStrike" baseline="0" dirty="0" smtClean="0">
                <a:latin typeface="Preeti" pitchFamily="2" charset="0"/>
              </a:rPr>
              <a:t> </a:t>
            </a:r>
            <a:r>
              <a:rPr lang="en-US" b="0" i="0" u="none" strike="noStrike" baseline="0" dirty="0" err="1" smtClean="0">
                <a:latin typeface="Preeti" pitchFamily="2" charset="0"/>
              </a:rPr>
              <a:t>ul</a:t>
            </a:r>
            <a:r>
              <a:rPr lang="en-US" b="0" i="0" u="none" strike="noStrike" baseline="0" dirty="0" smtClean="0">
                <a:latin typeface="Preeti" pitchFamily="2" charset="0"/>
              </a:rPr>
              <a:t>/g] 5}g .</a:t>
            </a:r>
          </a:p>
          <a:p>
            <a:pPr marL="0" indent="0">
              <a:buNone/>
            </a:pPr>
            <a:endParaRPr lang="en-US" sz="200" b="0" i="0" u="none" strike="noStrike" baseline="0" dirty="0" smtClean="0">
              <a:latin typeface="Preeti" pitchFamily="2" charset="0"/>
            </a:endParaRPr>
          </a:p>
          <a:p>
            <a:pPr marL="0" indent="0">
              <a:buNone/>
            </a:pPr>
            <a:r>
              <a:rPr lang="en-US" b="0" i="0" u="none" strike="noStrike" baseline="0" dirty="0" smtClean="0">
                <a:latin typeface="Preeti" pitchFamily="2" charset="0"/>
              </a:rPr>
              <a:t>-@_ ;</a:t>
            </a:r>
            <a:r>
              <a:rPr lang="en-US" b="0" i="0" u="none" strike="noStrike" baseline="0" dirty="0" err="1" smtClean="0">
                <a:latin typeface="Preeti" pitchFamily="2" charset="0"/>
              </a:rPr>
              <a:t>fdfGo</a:t>
            </a:r>
            <a:r>
              <a:rPr lang="en-US" b="0" i="0" u="none" strike="noStrike" baseline="0" dirty="0" smtClean="0">
                <a:latin typeface="Preeti" pitchFamily="2" charset="0"/>
              </a:rPr>
              <a:t> </a:t>
            </a:r>
            <a:r>
              <a:rPr lang="en-US" b="0" i="0" u="none" strike="noStrike" baseline="0" dirty="0" err="1" smtClean="0">
                <a:latin typeface="Preeti" pitchFamily="2" charset="0"/>
              </a:rPr>
              <a:t>sfg"gsf</a:t>
            </a:r>
            <a:r>
              <a:rPr lang="en-US" b="0" i="0" u="none" strike="noStrike" baseline="0" dirty="0" smtClean="0">
                <a:latin typeface="Preeti" pitchFamily="2" charset="0"/>
              </a:rPr>
              <a:t>] </a:t>
            </a:r>
            <a:r>
              <a:rPr lang="en-US" b="0" i="0" u="none" strike="noStrike" baseline="0" dirty="0" err="1" smtClean="0">
                <a:latin typeface="Preeti" pitchFamily="2" charset="0"/>
              </a:rPr>
              <a:t>k|of</a:t>
            </a:r>
            <a:r>
              <a:rPr lang="en-US" b="0" i="0" u="none" strike="noStrike" baseline="0" dirty="0" smtClean="0">
                <a:latin typeface="Preeti" pitchFamily="2" charset="0"/>
              </a:rPr>
              <a:t>]</a:t>
            </a:r>
            <a:r>
              <a:rPr lang="en-US" b="0" i="0" u="none" strike="noStrike" baseline="0" dirty="0" err="1" smtClean="0">
                <a:latin typeface="Preeti" pitchFamily="2" charset="0"/>
              </a:rPr>
              <a:t>udf</a:t>
            </a:r>
            <a:r>
              <a:rPr lang="en-US" b="0" i="0" u="none" strike="noStrike" baseline="0" dirty="0" smtClean="0">
                <a:latin typeface="Preeti" pitchFamily="2" charset="0"/>
              </a:rPr>
              <a:t> </a:t>
            </a:r>
            <a:r>
              <a:rPr lang="en-US" b="0" i="0" u="none" strike="noStrike" baseline="0" dirty="0" err="1" smtClean="0">
                <a:latin typeface="Preeti" pitchFamily="2" charset="0"/>
              </a:rPr>
              <a:t>pTklQ</a:t>
            </a:r>
            <a:r>
              <a:rPr lang="en-US" b="0" i="0" u="none" strike="noStrike" baseline="0" dirty="0" smtClean="0">
                <a:latin typeface="Preeti" pitchFamily="2" charset="0"/>
              </a:rPr>
              <a:t>, </a:t>
            </a:r>
            <a:r>
              <a:rPr lang="en-US" b="0" i="0" u="none" strike="noStrike" baseline="0" dirty="0" err="1" smtClean="0">
                <a:latin typeface="Preeti" pitchFamily="2" charset="0"/>
              </a:rPr>
              <a:t>wd</a:t>
            </a:r>
            <a:r>
              <a:rPr lang="en-US" b="0" i="0" u="none" strike="noStrike" baseline="0" dirty="0" smtClean="0">
                <a:latin typeface="Preeti" pitchFamily="2" charset="0"/>
              </a:rPr>
              <a:t>{, j0f{, </a:t>
            </a:r>
            <a:r>
              <a:rPr lang="en-US" b="0" i="0" u="none" strike="noStrike" baseline="0" dirty="0" err="1" smtClean="0">
                <a:latin typeface="Preeti" pitchFamily="2" charset="0"/>
              </a:rPr>
              <a:t>hft</a:t>
            </a:r>
            <a:r>
              <a:rPr lang="en-US" b="0" i="0" u="none" strike="noStrike" baseline="0" dirty="0" smtClean="0">
                <a:latin typeface="Preeti" pitchFamily="2" charset="0"/>
              </a:rPr>
              <a:t>, </a:t>
            </a:r>
            <a:r>
              <a:rPr lang="en-US" b="0" i="0" u="none" strike="noStrike" baseline="0" dirty="0" err="1" smtClean="0">
                <a:latin typeface="Preeti" pitchFamily="2" charset="0"/>
              </a:rPr>
              <a:t>hflt</a:t>
            </a:r>
            <a:r>
              <a:rPr lang="en-US" b="0" i="0" u="none" strike="noStrike" baseline="0" dirty="0" smtClean="0">
                <a:latin typeface="Preeti" pitchFamily="2" charset="0"/>
              </a:rPr>
              <a:t>, </a:t>
            </a:r>
            <a:r>
              <a:rPr lang="en-US" b="0" i="0" u="none" strike="noStrike" baseline="0" dirty="0" err="1" smtClean="0">
                <a:latin typeface="Preeti" pitchFamily="2" charset="0"/>
              </a:rPr>
              <a:t>ln+u</a:t>
            </a:r>
            <a:r>
              <a:rPr lang="en-US" b="0" i="0" u="none" strike="noStrike" baseline="0" dirty="0" smtClean="0">
                <a:latin typeface="Preeti" pitchFamily="2" charset="0"/>
              </a:rPr>
              <a:t>, </a:t>
            </a:r>
            <a:r>
              <a:rPr lang="en-US" b="0" i="0" u="none" strike="noStrike" baseline="0" dirty="0" err="1" smtClean="0">
                <a:latin typeface="Preeti" pitchFamily="2" charset="0"/>
              </a:rPr>
              <a:t>zf</a:t>
            </a:r>
            <a:r>
              <a:rPr lang="en-US" b="0" i="0" u="none" strike="noStrike" baseline="0" dirty="0" smtClean="0">
                <a:latin typeface="Preeti" pitchFamily="2" charset="0"/>
              </a:rPr>
              <a:t>/</a:t>
            </a:r>
            <a:r>
              <a:rPr lang="en-US" b="0" i="0" u="none" strike="noStrike" baseline="0" dirty="0" err="1" smtClean="0">
                <a:latin typeface="Preeti" pitchFamily="2" charset="0"/>
              </a:rPr>
              <a:t>Ll</a:t>
            </a:r>
            <a:r>
              <a:rPr lang="en-US" b="0" i="0" u="none" strike="noStrike" baseline="0" dirty="0" smtClean="0">
                <a:latin typeface="Preeti" pitchFamily="2" charset="0"/>
              </a:rPr>
              <a:t>/s </a:t>
            </a:r>
            <a:r>
              <a:rPr lang="en-US" b="0" i="0" u="none" strike="noStrike" baseline="0" dirty="0" err="1" smtClean="0">
                <a:latin typeface="Preeti" pitchFamily="2" charset="0"/>
              </a:rPr>
              <a:t>cj:yf</a:t>
            </a:r>
            <a:r>
              <a:rPr lang="en-US" b="0" i="0" u="none" strike="noStrike" baseline="0" dirty="0" smtClean="0">
                <a:latin typeface="Preeti" pitchFamily="2" charset="0"/>
              </a:rPr>
              <a:t>, </a:t>
            </a:r>
            <a:r>
              <a:rPr lang="en-US" b="0" i="0" u="none" strike="noStrike" baseline="0" dirty="0" err="1" smtClean="0">
                <a:latin typeface="Preeti" pitchFamily="2" charset="0"/>
              </a:rPr>
              <a:t>ckf+utf</a:t>
            </a:r>
            <a:r>
              <a:rPr lang="en-US" b="0" i="0" u="none" strike="noStrike" baseline="0" dirty="0" smtClean="0">
                <a:latin typeface="Preeti" pitchFamily="2" charset="0"/>
              </a:rPr>
              <a:t>, :</a:t>
            </a:r>
            <a:r>
              <a:rPr lang="en-US" b="0" i="0" u="none" strike="noStrike" baseline="0" dirty="0" err="1" smtClean="0">
                <a:latin typeface="Preeti" pitchFamily="2" charset="0"/>
              </a:rPr>
              <a:t>jf:Yo</a:t>
            </a:r>
            <a:r>
              <a:rPr lang="en-US" b="0" i="0" u="none" strike="noStrike" baseline="0" dirty="0" smtClean="0">
                <a:latin typeface="Preeti" pitchFamily="2" charset="0"/>
              </a:rPr>
              <a:t> l:ylt, j}</a:t>
            </a:r>
            <a:r>
              <a:rPr lang="en-US" b="0" i="0" u="none" strike="noStrike" baseline="0" dirty="0" err="1" smtClean="0">
                <a:latin typeface="Preeti" pitchFamily="2" charset="0"/>
              </a:rPr>
              <a:t>jflxs</a:t>
            </a:r>
            <a:r>
              <a:rPr lang="en-US" b="0" i="0" u="none" strike="noStrike" baseline="0" dirty="0" smtClean="0">
                <a:latin typeface="Preeti" pitchFamily="2" charset="0"/>
              </a:rPr>
              <a:t> l:ylt, </a:t>
            </a:r>
            <a:r>
              <a:rPr lang="en-US" b="0" i="0" u="none" strike="noStrike" baseline="0" dirty="0" err="1" smtClean="0">
                <a:latin typeface="Preeti" pitchFamily="2" charset="0"/>
              </a:rPr>
              <a:t>uef</a:t>
            </a:r>
            <a:r>
              <a:rPr lang="en-US" b="0" i="0" u="none" strike="noStrike" baseline="0" dirty="0" smtClean="0">
                <a:latin typeface="Preeti" pitchFamily="2" charset="0"/>
              </a:rPr>
              <a:t>{</a:t>
            </a:r>
            <a:r>
              <a:rPr lang="en-US" b="0" i="0" u="none" strike="noStrike" baseline="0" dirty="0" err="1" smtClean="0">
                <a:latin typeface="Preeti" pitchFamily="2" charset="0"/>
              </a:rPr>
              <a:t>j:yf</a:t>
            </a:r>
            <a:r>
              <a:rPr lang="en-US" b="0" i="0" u="none" strike="noStrike" baseline="0" dirty="0" smtClean="0">
                <a:latin typeface="Preeti" pitchFamily="2" charset="0"/>
              </a:rPr>
              <a:t>, </a:t>
            </a:r>
            <a:r>
              <a:rPr lang="en-US" b="0" i="0" u="none" strike="noStrike" baseline="0" dirty="0" err="1" smtClean="0">
                <a:latin typeface="Preeti" pitchFamily="2" charset="0"/>
              </a:rPr>
              <a:t>cfly</a:t>
            </a:r>
            <a:r>
              <a:rPr lang="en-US" b="0" i="0" u="none" strike="noStrike" baseline="0" dirty="0" smtClean="0">
                <a:latin typeface="Preeti" pitchFamily="2" charset="0"/>
              </a:rPr>
              <a:t>{s </a:t>
            </a:r>
            <a:r>
              <a:rPr lang="en-US" b="0" i="0" u="none" strike="noStrike" baseline="0" dirty="0" err="1" smtClean="0">
                <a:latin typeface="Preeti" pitchFamily="2" charset="0"/>
              </a:rPr>
              <a:t>cj:yf</a:t>
            </a:r>
            <a:r>
              <a:rPr lang="en-US" b="0" i="0" u="none" strike="noStrike" baseline="0" dirty="0" smtClean="0">
                <a:latin typeface="Preeti" pitchFamily="2" charset="0"/>
              </a:rPr>
              <a:t>, </a:t>
            </a:r>
            <a:r>
              <a:rPr lang="en-US" b="0" i="0" u="none" strike="noStrike" baseline="0" dirty="0" err="1" smtClean="0">
                <a:latin typeface="Preeti" pitchFamily="2" charset="0"/>
              </a:rPr>
              <a:t>efiff</a:t>
            </a:r>
            <a:r>
              <a:rPr lang="en-US" b="0" i="0" u="none" strike="noStrike" baseline="0" dirty="0" smtClean="0">
                <a:latin typeface="Preeti" pitchFamily="2" charset="0"/>
              </a:rPr>
              <a:t> </a:t>
            </a:r>
            <a:r>
              <a:rPr lang="en-US" b="0" i="0" u="none" strike="noStrike" baseline="0" dirty="0" err="1" smtClean="0">
                <a:latin typeface="Preeti" pitchFamily="2" charset="0"/>
              </a:rPr>
              <a:t>jf</a:t>
            </a:r>
            <a:r>
              <a:rPr lang="en-US" b="0" i="0" u="none" strike="noStrike" baseline="0" dirty="0" smtClean="0">
                <a:latin typeface="Preeti" pitchFamily="2" charset="0"/>
              </a:rPr>
              <a:t> If]q, j}</a:t>
            </a:r>
            <a:r>
              <a:rPr lang="en-US" b="0" i="0" u="none" strike="noStrike" baseline="0" dirty="0" err="1" smtClean="0">
                <a:latin typeface="Preeti" pitchFamily="2" charset="0"/>
              </a:rPr>
              <a:t>rfl</a:t>
            </a:r>
            <a:r>
              <a:rPr lang="en-US" b="0" i="0" u="none" strike="noStrike" baseline="0" dirty="0" smtClean="0">
                <a:latin typeface="Preeti" pitchFamily="2" charset="0"/>
              </a:rPr>
              <a:t>/s </a:t>
            </a:r>
            <a:r>
              <a:rPr lang="en-US" b="0" i="0" u="none" strike="noStrike" baseline="0" dirty="0" err="1" smtClean="0">
                <a:latin typeface="Preeti" pitchFamily="2" charset="0"/>
              </a:rPr>
              <a:t>cf:yf</a:t>
            </a:r>
            <a:r>
              <a:rPr lang="en-US" b="0" i="0" u="none" strike="noStrike" baseline="0" dirty="0" smtClean="0">
                <a:latin typeface="Preeti" pitchFamily="2" charset="0"/>
              </a:rPr>
              <a:t> </a:t>
            </a:r>
            <a:r>
              <a:rPr lang="en-US" b="0" i="0" u="none" strike="noStrike" baseline="0" dirty="0" err="1" smtClean="0">
                <a:latin typeface="Preeti" pitchFamily="2" charset="0"/>
              </a:rPr>
              <a:t>jf</a:t>
            </a:r>
            <a:r>
              <a:rPr lang="en-US" b="0" i="0" u="none" strike="noStrike" baseline="0" dirty="0" smtClean="0">
                <a:latin typeface="Preeti" pitchFamily="2" charset="0"/>
              </a:rPr>
              <a:t> o:t} </a:t>
            </a:r>
            <a:r>
              <a:rPr lang="en-US" b="0" i="0" u="none" strike="noStrike" baseline="0" dirty="0" err="1" smtClean="0">
                <a:latin typeface="Preeti" pitchFamily="2" charset="0"/>
              </a:rPr>
              <a:t>cGo</a:t>
            </a:r>
            <a:r>
              <a:rPr lang="en-US" b="0" i="0" u="none" strike="noStrike" baseline="0" dirty="0" smtClean="0">
                <a:latin typeface="Preeti" pitchFamily="2" charset="0"/>
              </a:rPr>
              <a:t> </a:t>
            </a:r>
            <a:r>
              <a:rPr lang="en-US" b="0" i="0" u="none" strike="noStrike" baseline="0" dirty="0" err="1" smtClean="0">
                <a:latin typeface="Preeti" pitchFamily="2" charset="0"/>
              </a:rPr>
              <a:t>s'g</a:t>
            </a:r>
            <a:r>
              <a:rPr lang="en-US" b="0" i="0" u="none" strike="noStrike" baseline="0" dirty="0" smtClean="0">
                <a:latin typeface="Preeti" pitchFamily="2" charset="0"/>
              </a:rPr>
              <a:t>} </a:t>
            </a:r>
            <a:r>
              <a:rPr lang="en-US" b="0" i="0" u="none" strike="noStrike" baseline="0" dirty="0" err="1" smtClean="0">
                <a:latin typeface="Preeti" pitchFamily="2" charset="0"/>
              </a:rPr>
              <a:t>cfwf</a:t>
            </a:r>
            <a:r>
              <a:rPr lang="en-US" b="0" i="0" u="none" strike="noStrike" baseline="0" dirty="0" smtClean="0">
                <a:latin typeface="Preeti" pitchFamily="2" charset="0"/>
              </a:rPr>
              <a:t>/</a:t>
            </a:r>
            <a:r>
              <a:rPr lang="en-US" b="0" i="0" u="none" strike="noStrike" baseline="0" dirty="0" err="1" smtClean="0">
                <a:latin typeface="Preeti" pitchFamily="2" charset="0"/>
              </a:rPr>
              <a:t>df</a:t>
            </a:r>
            <a:r>
              <a:rPr lang="en-US" b="0" i="0" u="none" strike="noStrike" baseline="0" dirty="0" smtClean="0">
                <a:latin typeface="Preeti" pitchFamily="2" charset="0"/>
              </a:rPr>
              <a:t> e]</a:t>
            </a:r>
            <a:r>
              <a:rPr lang="en-US" b="0" i="0" u="none" strike="noStrike" baseline="0" dirty="0" err="1" smtClean="0">
                <a:latin typeface="Preeti" pitchFamily="2" charset="0"/>
              </a:rPr>
              <a:t>befj</a:t>
            </a:r>
            <a:r>
              <a:rPr lang="en-US" b="0" i="0" u="none" strike="noStrike" baseline="0" dirty="0" smtClean="0">
                <a:latin typeface="Preeti" pitchFamily="2" charset="0"/>
              </a:rPr>
              <a:t> </a:t>
            </a:r>
            <a:r>
              <a:rPr lang="en-US" b="0" i="0" u="none" strike="noStrike" baseline="0" dirty="0" err="1" smtClean="0">
                <a:latin typeface="Preeti" pitchFamily="2" charset="0"/>
              </a:rPr>
              <a:t>ul</a:t>
            </a:r>
            <a:r>
              <a:rPr lang="en-US" b="0" i="0" u="none" strike="noStrike" baseline="0" dirty="0" smtClean="0">
                <a:latin typeface="Preeti" pitchFamily="2" charset="0"/>
              </a:rPr>
              <a:t>/g] 5}g .</a:t>
            </a:r>
          </a:p>
          <a:p>
            <a:pPr marL="0" indent="0">
              <a:buNone/>
            </a:pPr>
            <a:endParaRPr lang="en-US" sz="200" dirty="0" smtClean="0">
              <a:latin typeface="Preeti" pitchFamily="2" charset="0"/>
            </a:endParaRPr>
          </a:p>
          <a:p>
            <a:pPr marL="0" indent="0">
              <a:buNone/>
            </a:pPr>
            <a:r>
              <a:rPr lang="en-US" b="0" i="0" u="none" strike="noStrike" baseline="0" dirty="0" smtClean="0">
                <a:latin typeface="Preeti" pitchFamily="2" charset="0"/>
              </a:rPr>
              <a:t>-#_ /</a:t>
            </a:r>
            <a:r>
              <a:rPr lang="en-US" b="0" i="0" u="none" strike="noStrike" baseline="0" dirty="0" err="1" smtClean="0">
                <a:latin typeface="Preeti" pitchFamily="2" charset="0"/>
              </a:rPr>
              <a:t>fHon</a:t>
            </a:r>
            <a:r>
              <a:rPr lang="en-US" b="0" i="0" u="none" strike="noStrike" baseline="0" dirty="0" smtClean="0">
                <a:latin typeface="Preeti" pitchFamily="2" charset="0"/>
              </a:rPr>
              <a:t>] </a:t>
            </a:r>
            <a:r>
              <a:rPr lang="en-US" b="0" i="0" u="none" strike="noStrike" baseline="0" dirty="0" err="1" smtClean="0">
                <a:latin typeface="Preeti" pitchFamily="2" charset="0"/>
              </a:rPr>
              <a:t>gful</a:t>
            </a:r>
            <a:r>
              <a:rPr lang="en-US" b="0" i="0" u="none" strike="noStrike" baseline="0" dirty="0" smtClean="0">
                <a:latin typeface="Preeti" pitchFamily="2" charset="0"/>
              </a:rPr>
              <a:t>/</a:t>
            </a:r>
            <a:r>
              <a:rPr lang="en-US" b="0" i="0" u="none" strike="noStrike" baseline="0" dirty="0" err="1" smtClean="0">
                <a:latin typeface="Preeti" pitchFamily="2" charset="0"/>
              </a:rPr>
              <a:t>sx¿sf</a:t>
            </a:r>
            <a:r>
              <a:rPr lang="en-US" b="0" i="0" u="none" strike="noStrike" baseline="0" dirty="0" smtClean="0">
                <a:latin typeface="Preeti" pitchFamily="2" charset="0"/>
              </a:rPr>
              <a:t> </a:t>
            </a:r>
            <a:r>
              <a:rPr lang="en-US" b="0" i="0" u="none" strike="noStrike" baseline="0" dirty="0" err="1" smtClean="0">
                <a:latin typeface="Preeti" pitchFamily="2" charset="0"/>
              </a:rPr>
              <a:t>aLr</a:t>
            </a:r>
            <a:r>
              <a:rPr lang="en-US" b="0" i="0" u="none" strike="noStrike" baseline="0" dirty="0" smtClean="0">
                <a:latin typeface="Preeti" pitchFamily="2" charset="0"/>
              </a:rPr>
              <a:t> </a:t>
            </a:r>
            <a:r>
              <a:rPr lang="en-US" b="0" i="0" u="none" strike="noStrike" baseline="0" dirty="0" err="1" smtClean="0">
                <a:latin typeface="Preeti" pitchFamily="2" charset="0"/>
              </a:rPr>
              <a:t>pTklQ</a:t>
            </a:r>
            <a:r>
              <a:rPr lang="en-US" b="0" i="0" u="none" strike="noStrike" baseline="0" dirty="0" smtClean="0">
                <a:latin typeface="Preeti" pitchFamily="2" charset="0"/>
              </a:rPr>
              <a:t>, </a:t>
            </a:r>
            <a:r>
              <a:rPr lang="en-US" b="0" i="0" u="none" strike="noStrike" baseline="0" dirty="0" err="1" smtClean="0">
                <a:latin typeface="Preeti" pitchFamily="2" charset="0"/>
              </a:rPr>
              <a:t>wd</a:t>
            </a:r>
            <a:r>
              <a:rPr lang="en-US" b="0" i="0" u="none" strike="noStrike" baseline="0" dirty="0" smtClean="0">
                <a:latin typeface="Preeti" pitchFamily="2" charset="0"/>
              </a:rPr>
              <a:t>{, j0f{, </a:t>
            </a:r>
            <a:r>
              <a:rPr lang="en-US" b="0" i="0" u="none" strike="noStrike" baseline="0" dirty="0" err="1" smtClean="0">
                <a:latin typeface="Preeti" pitchFamily="2" charset="0"/>
              </a:rPr>
              <a:t>hft</a:t>
            </a:r>
            <a:r>
              <a:rPr lang="en-US" b="0" i="0" u="none" strike="noStrike" baseline="0" dirty="0" smtClean="0">
                <a:latin typeface="Preeti" pitchFamily="2" charset="0"/>
              </a:rPr>
              <a:t>, </a:t>
            </a:r>
            <a:r>
              <a:rPr lang="en-US" b="0" i="0" u="none" strike="noStrike" baseline="0" dirty="0" err="1" smtClean="0">
                <a:latin typeface="Preeti" pitchFamily="2" charset="0"/>
              </a:rPr>
              <a:t>hflt</a:t>
            </a:r>
            <a:r>
              <a:rPr lang="en-US" b="0" i="0" u="none" strike="noStrike" baseline="0" dirty="0" smtClean="0">
                <a:latin typeface="Preeti" pitchFamily="2" charset="0"/>
              </a:rPr>
              <a:t>, </a:t>
            </a:r>
            <a:r>
              <a:rPr lang="en-US" b="0" i="0" u="none" strike="noStrike" baseline="0" dirty="0" err="1" smtClean="0">
                <a:latin typeface="Preeti" pitchFamily="2" charset="0"/>
              </a:rPr>
              <a:t>ln+u</a:t>
            </a:r>
            <a:r>
              <a:rPr lang="en-US" b="0" i="0" u="none" strike="noStrike" baseline="0" dirty="0" smtClean="0">
                <a:latin typeface="Preeti" pitchFamily="2" charset="0"/>
              </a:rPr>
              <a:t>, </a:t>
            </a:r>
            <a:r>
              <a:rPr lang="en-US" b="0" i="0" u="none" strike="noStrike" baseline="0" dirty="0" err="1" smtClean="0">
                <a:latin typeface="Preeti" pitchFamily="2" charset="0"/>
              </a:rPr>
              <a:t>cfly</a:t>
            </a:r>
            <a:r>
              <a:rPr lang="en-US" b="0" i="0" u="none" strike="noStrike" baseline="0" dirty="0" smtClean="0">
                <a:latin typeface="Preeti" pitchFamily="2" charset="0"/>
              </a:rPr>
              <a:t>{s </a:t>
            </a:r>
            <a:r>
              <a:rPr lang="en-US" b="0" i="0" u="none" strike="noStrike" baseline="0" dirty="0" err="1" smtClean="0">
                <a:latin typeface="Preeti" pitchFamily="2" charset="0"/>
              </a:rPr>
              <a:t>cj:yf</a:t>
            </a:r>
            <a:r>
              <a:rPr lang="en-US" b="0" i="0" u="none" strike="noStrike" baseline="0" dirty="0" smtClean="0">
                <a:latin typeface="Preeti" pitchFamily="2" charset="0"/>
              </a:rPr>
              <a:t>, </a:t>
            </a:r>
            <a:r>
              <a:rPr lang="en-US" b="0" i="0" u="none" strike="noStrike" baseline="0" dirty="0" err="1" smtClean="0">
                <a:latin typeface="Preeti" pitchFamily="2" charset="0"/>
              </a:rPr>
              <a:t>efiff</a:t>
            </a:r>
            <a:r>
              <a:rPr lang="en-US" b="0" i="0" u="none" strike="noStrike" baseline="0" dirty="0" smtClean="0">
                <a:latin typeface="Preeti" pitchFamily="2" charset="0"/>
              </a:rPr>
              <a:t>, If]q, j}</a:t>
            </a:r>
            <a:r>
              <a:rPr lang="en-US" b="0" i="0" u="none" strike="noStrike" baseline="0" dirty="0" err="1" smtClean="0">
                <a:latin typeface="Preeti" pitchFamily="2" charset="0"/>
              </a:rPr>
              <a:t>rfl</a:t>
            </a:r>
            <a:r>
              <a:rPr lang="en-US" b="0" i="0" u="none" strike="noStrike" baseline="0" dirty="0" smtClean="0">
                <a:latin typeface="Preeti" pitchFamily="2" charset="0"/>
              </a:rPr>
              <a:t>/s </a:t>
            </a:r>
            <a:r>
              <a:rPr lang="en-US" b="0" i="0" u="none" strike="noStrike" baseline="0" dirty="0" err="1" smtClean="0">
                <a:latin typeface="Preeti" pitchFamily="2" charset="0"/>
              </a:rPr>
              <a:t>cf:yf</a:t>
            </a:r>
            <a:r>
              <a:rPr lang="en-US" b="0" i="0" u="none" strike="noStrike" baseline="0" dirty="0" smtClean="0">
                <a:latin typeface="Preeti" pitchFamily="2" charset="0"/>
              </a:rPr>
              <a:t> </a:t>
            </a:r>
            <a:r>
              <a:rPr lang="en-US" b="0" i="0" u="none" strike="noStrike" baseline="0" dirty="0" err="1" smtClean="0">
                <a:latin typeface="Preeti" pitchFamily="2" charset="0"/>
              </a:rPr>
              <a:t>jf</a:t>
            </a:r>
            <a:r>
              <a:rPr lang="en-US" b="0" i="0" u="none" strike="noStrike" baseline="0" dirty="0" smtClean="0">
                <a:latin typeface="Preeti" pitchFamily="2" charset="0"/>
              </a:rPr>
              <a:t> o:t} </a:t>
            </a:r>
            <a:r>
              <a:rPr lang="en-US" b="0" i="0" u="none" strike="noStrike" baseline="0" dirty="0" err="1" smtClean="0">
                <a:latin typeface="Preeti" pitchFamily="2" charset="0"/>
              </a:rPr>
              <a:t>cGo</a:t>
            </a:r>
            <a:r>
              <a:rPr lang="en-US" b="0" i="0" u="none" strike="noStrike" baseline="0" dirty="0" smtClean="0">
                <a:latin typeface="Preeti" pitchFamily="2" charset="0"/>
              </a:rPr>
              <a:t> </a:t>
            </a:r>
            <a:r>
              <a:rPr lang="en-US" b="0" i="0" u="none" strike="noStrike" baseline="0" dirty="0" err="1" smtClean="0">
                <a:latin typeface="Preeti" pitchFamily="2" charset="0"/>
              </a:rPr>
              <a:t>s'g</a:t>
            </a:r>
            <a:r>
              <a:rPr lang="en-US" b="0" i="0" u="none" strike="noStrike" baseline="0" dirty="0" smtClean="0">
                <a:latin typeface="Preeti" pitchFamily="2" charset="0"/>
              </a:rPr>
              <a:t>} </a:t>
            </a:r>
            <a:r>
              <a:rPr lang="en-US" b="0" i="0" u="none" strike="noStrike" baseline="0" dirty="0" err="1" smtClean="0">
                <a:latin typeface="Preeti" pitchFamily="2" charset="0"/>
              </a:rPr>
              <a:t>cfwf</a:t>
            </a:r>
            <a:r>
              <a:rPr lang="en-US" b="0" i="0" u="none" strike="noStrike" baseline="0" dirty="0" smtClean="0">
                <a:latin typeface="Preeti" pitchFamily="2" charset="0"/>
              </a:rPr>
              <a:t>/</a:t>
            </a:r>
            <a:r>
              <a:rPr lang="en-US" b="0" i="0" u="none" strike="noStrike" baseline="0" dirty="0" err="1" smtClean="0">
                <a:latin typeface="Preeti" pitchFamily="2" charset="0"/>
              </a:rPr>
              <a:t>df</a:t>
            </a:r>
            <a:r>
              <a:rPr lang="en-US" b="0" i="0" u="none" strike="noStrike" baseline="0" dirty="0" smtClean="0">
                <a:latin typeface="Preeti" pitchFamily="2" charset="0"/>
              </a:rPr>
              <a:t> e]</a:t>
            </a:r>
            <a:r>
              <a:rPr lang="en-US" b="0" i="0" u="none" strike="noStrike" baseline="0" dirty="0" err="1" smtClean="0">
                <a:latin typeface="Preeti" pitchFamily="2" charset="0"/>
              </a:rPr>
              <a:t>befj</a:t>
            </a:r>
            <a:r>
              <a:rPr lang="en-US" b="0" i="0" u="none" strike="noStrike" baseline="0" dirty="0" smtClean="0">
                <a:latin typeface="Preeti" pitchFamily="2" charset="0"/>
              </a:rPr>
              <a:t> </a:t>
            </a:r>
            <a:r>
              <a:rPr lang="en-US" b="0" i="0" u="none" strike="noStrike" baseline="0" dirty="0" err="1" smtClean="0">
                <a:latin typeface="Preeti" pitchFamily="2" charset="0"/>
              </a:rPr>
              <a:t>ug</a:t>
            </a:r>
            <a:r>
              <a:rPr lang="en-US" b="0" i="0" u="none" strike="noStrike" baseline="0" dirty="0" smtClean="0">
                <a:latin typeface="Preeti" pitchFamily="2" charset="0"/>
              </a:rPr>
              <a:t>]{ 5}g .</a:t>
            </a:r>
          </a:p>
          <a:p>
            <a:pPr marL="0" indent="0">
              <a:buNone/>
            </a:pPr>
            <a:endParaRPr lang="en-US" sz="200" b="0" i="0" u="none" strike="noStrike" baseline="0" dirty="0" smtClean="0">
              <a:latin typeface="Preeti" pitchFamily="2" charset="0"/>
            </a:endParaRPr>
          </a:p>
          <a:p>
            <a:pPr marL="0" indent="0">
              <a:buNone/>
            </a:pPr>
            <a:r>
              <a:rPr lang="en-US" b="0" i="0" u="none" strike="noStrike" baseline="0" dirty="0" smtClean="0">
                <a:latin typeface="Preeti" pitchFamily="2" charset="0"/>
              </a:rPr>
              <a:t>-$_ ;</a:t>
            </a:r>
            <a:r>
              <a:rPr lang="en-US" b="0" i="0" u="none" strike="noStrike" baseline="0" dirty="0" err="1" smtClean="0">
                <a:latin typeface="Preeti" pitchFamily="2" charset="0"/>
              </a:rPr>
              <a:t>dfg</a:t>
            </a:r>
            <a:r>
              <a:rPr lang="en-US" b="0" i="0" u="none" strike="noStrike" baseline="0" dirty="0" smtClean="0">
                <a:latin typeface="Preeti" pitchFamily="2" charset="0"/>
              </a:rPr>
              <a:t> </a:t>
            </a:r>
            <a:r>
              <a:rPr lang="en-US" b="0" i="0" u="none" strike="noStrike" baseline="0" dirty="0" err="1" smtClean="0">
                <a:latin typeface="Preeti" pitchFamily="2" charset="0"/>
              </a:rPr>
              <a:t>sfdsf</a:t>
            </a:r>
            <a:r>
              <a:rPr lang="en-US" b="0" i="0" u="none" strike="noStrike" baseline="0" dirty="0" smtClean="0">
                <a:latin typeface="Preeti" pitchFamily="2" charset="0"/>
              </a:rPr>
              <a:t> </a:t>
            </a:r>
            <a:r>
              <a:rPr lang="en-US" b="0" i="0" u="none" strike="noStrike" baseline="0" dirty="0" err="1" smtClean="0">
                <a:latin typeface="Preeti" pitchFamily="2" charset="0"/>
              </a:rPr>
              <a:t>nflu</a:t>
            </a:r>
            <a:r>
              <a:rPr lang="en-US" b="0" i="0" u="none" strike="noStrike" baseline="0" dirty="0" smtClean="0">
                <a:latin typeface="Preeti" pitchFamily="2" charset="0"/>
              </a:rPr>
              <a:t> n}+</a:t>
            </a:r>
            <a:r>
              <a:rPr lang="en-US" b="0" i="0" u="none" strike="noStrike" baseline="0" dirty="0" err="1" smtClean="0">
                <a:latin typeface="Preeti" pitchFamily="2" charset="0"/>
              </a:rPr>
              <a:t>lus</a:t>
            </a:r>
            <a:r>
              <a:rPr lang="en-US" b="0" i="0" u="none" strike="noStrike" baseline="0" dirty="0" smtClean="0">
                <a:latin typeface="Preeti" pitchFamily="2" charset="0"/>
              </a:rPr>
              <a:t> </a:t>
            </a:r>
            <a:r>
              <a:rPr lang="en-US" b="0" i="0" u="none" strike="noStrike" baseline="0" dirty="0" err="1" smtClean="0">
                <a:latin typeface="Preeti" pitchFamily="2" charset="0"/>
              </a:rPr>
              <a:t>cfwf</a:t>
            </a:r>
            <a:r>
              <a:rPr lang="en-US" b="0" i="0" u="none" strike="noStrike" baseline="0" dirty="0" smtClean="0">
                <a:latin typeface="Preeti" pitchFamily="2" charset="0"/>
              </a:rPr>
              <a:t>/</a:t>
            </a:r>
            <a:r>
              <a:rPr lang="en-US" b="0" i="0" u="none" strike="noStrike" baseline="0" dirty="0" err="1" smtClean="0">
                <a:latin typeface="Preeti" pitchFamily="2" charset="0"/>
              </a:rPr>
              <a:t>df</a:t>
            </a:r>
            <a:r>
              <a:rPr lang="en-US" b="0" i="0" u="none" strike="noStrike" baseline="0" dirty="0" smtClean="0">
                <a:latin typeface="Preeti" pitchFamily="2" charset="0"/>
              </a:rPr>
              <a:t> </a:t>
            </a:r>
            <a:r>
              <a:rPr lang="en-US" b="0" i="0" u="none" strike="noStrike" baseline="0" dirty="0" err="1" smtClean="0">
                <a:latin typeface="Preeti" pitchFamily="2" charset="0"/>
              </a:rPr>
              <a:t>kfl</a:t>
            </a:r>
            <a:r>
              <a:rPr lang="en-US" b="0" i="0" u="none" strike="noStrike" baseline="0" dirty="0" smtClean="0">
                <a:latin typeface="Preeti" pitchFamily="2" charset="0"/>
              </a:rPr>
              <a:t>/&gt;</a:t>
            </a:r>
            <a:r>
              <a:rPr lang="en-US" b="0" i="0" u="none" strike="noStrike" baseline="0" dirty="0" err="1" smtClean="0">
                <a:latin typeface="Preeti" pitchFamily="2" charset="0"/>
              </a:rPr>
              <a:t>lds</a:t>
            </a:r>
            <a:r>
              <a:rPr lang="en-US" b="0" i="0" u="none" strike="noStrike" baseline="0" dirty="0" smtClean="0">
                <a:latin typeface="Preeti" pitchFamily="2" charset="0"/>
              </a:rPr>
              <a:t> </a:t>
            </a:r>
            <a:r>
              <a:rPr lang="en-US" b="0" i="0" u="none" strike="noStrike" baseline="0" dirty="0" err="1" smtClean="0">
                <a:latin typeface="Preeti" pitchFamily="2" charset="0"/>
              </a:rPr>
              <a:t>tyf</a:t>
            </a:r>
            <a:r>
              <a:rPr lang="en-US" b="0" i="0" u="none" strike="noStrike" baseline="0" dirty="0" smtClean="0">
                <a:latin typeface="Preeti" pitchFamily="2" charset="0"/>
              </a:rPr>
              <a:t> ;</a:t>
            </a:r>
            <a:r>
              <a:rPr lang="en-US" b="0" i="0" u="none" strike="noStrike" baseline="0" dirty="0" err="1" smtClean="0">
                <a:latin typeface="Preeti" pitchFamily="2" charset="0"/>
              </a:rPr>
              <a:t>fdflhs</a:t>
            </a:r>
            <a:r>
              <a:rPr lang="en-US" b="0" i="0" u="none" strike="noStrike" baseline="0" dirty="0" smtClean="0">
                <a:latin typeface="Preeti" pitchFamily="2" charset="0"/>
              </a:rPr>
              <a:t> ;'/</a:t>
            </a:r>
            <a:r>
              <a:rPr lang="en-US" b="0" i="0" u="none" strike="noStrike" baseline="0" dirty="0" err="1" smtClean="0">
                <a:latin typeface="Preeti" pitchFamily="2" charset="0"/>
              </a:rPr>
              <a:t>Iffdf</a:t>
            </a:r>
            <a:r>
              <a:rPr lang="en-US" b="0" i="0" u="none" strike="noStrike" baseline="0" dirty="0" smtClean="0">
                <a:latin typeface="Preeti" pitchFamily="2" charset="0"/>
              </a:rPr>
              <a:t> </a:t>
            </a:r>
            <a:r>
              <a:rPr lang="en-US" b="0" i="0" u="none" strike="noStrike" baseline="0" dirty="0" err="1" smtClean="0">
                <a:latin typeface="Preeti" pitchFamily="2" charset="0"/>
              </a:rPr>
              <a:t>s'g</a:t>
            </a:r>
            <a:r>
              <a:rPr lang="en-US" b="0" i="0" u="none" strike="noStrike" baseline="0" dirty="0" smtClean="0">
                <a:latin typeface="Preeti" pitchFamily="2" charset="0"/>
              </a:rPr>
              <a:t>} e]</a:t>
            </a:r>
            <a:r>
              <a:rPr lang="en-US" b="0" i="0" u="none" strike="noStrike" baseline="0" dirty="0" err="1" smtClean="0">
                <a:latin typeface="Preeti" pitchFamily="2" charset="0"/>
              </a:rPr>
              <a:t>befj</a:t>
            </a:r>
            <a:r>
              <a:rPr lang="en-US" b="0" i="0" u="none" strike="noStrike" baseline="0" dirty="0" smtClean="0">
                <a:latin typeface="Preeti" pitchFamily="2" charset="0"/>
              </a:rPr>
              <a:t> </a:t>
            </a:r>
            <a:r>
              <a:rPr lang="en-US" b="0" i="0" u="none" strike="noStrike" baseline="0" dirty="0" err="1" smtClean="0">
                <a:latin typeface="Preeti" pitchFamily="2" charset="0"/>
              </a:rPr>
              <a:t>ul</a:t>
            </a:r>
            <a:r>
              <a:rPr lang="en-US" b="0" i="0" u="none" strike="noStrike" baseline="0" dirty="0" smtClean="0">
                <a:latin typeface="Preeti" pitchFamily="2" charset="0"/>
              </a:rPr>
              <a:t>/g] 5}g .</a:t>
            </a:r>
          </a:p>
          <a:p>
            <a:pPr marL="0" indent="0">
              <a:buNone/>
            </a:pPr>
            <a:endParaRPr lang="en-US" sz="200" b="0" i="0" u="none" strike="noStrike" baseline="0" dirty="0" smtClean="0">
              <a:latin typeface="Preeti" pitchFamily="2" charset="0"/>
            </a:endParaRPr>
          </a:p>
          <a:p>
            <a:pPr marL="0" indent="0">
              <a:buNone/>
            </a:pPr>
            <a:r>
              <a:rPr lang="en-US" b="0" i="0" u="none" strike="noStrike" baseline="0" dirty="0" smtClean="0">
                <a:latin typeface="Preeti" pitchFamily="2" charset="0"/>
              </a:rPr>
              <a:t>-%_ k}t[s ;</a:t>
            </a:r>
            <a:r>
              <a:rPr lang="en-US" b="0" i="0" u="none" strike="noStrike" baseline="0" dirty="0" err="1" smtClean="0">
                <a:latin typeface="Preeti" pitchFamily="2" charset="0"/>
              </a:rPr>
              <a:t>DklQdf</a:t>
            </a:r>
            <a:r>
              <a:rPr lang="en-US" b="0" i="0" u="none" strike="noStrike" baseline="0" dirty="0" smtClean="0">
                <a:latin typeface="Preeti" pitchFamily="2" charset="0"/>
              </a:rPr>
              <a:t> n}+</a:t>
            </a:r>
            <a:r>
              <a:rPr lang="en-US" b="0" i="0" u="none" strike="noStrike" baseline="0" dirty="0" err="1" smtClean="0">
                <a:latin typeface="Preeti" pitchFamily="2" charset="0"/>
              </a:rPr>
              <a:t>lus</a:t>
            </a:r>
            <a:r>
              <a:rPr lang="en-US" b="0" i="0" u="none" strike="noStrike" baseline="0" dirty="0" smtClean="0">
                <a:latin typeface="Preeti" pitchFamily="2" charset="0"/>
              </a:rPr>
              <a:t> e]</a:t>
            </a:r>
            <a:r>
              <a:rPr lang="en-US" b="0" i="0" u="none" strike="noStrike" baseline="0" dirty="0" err="1" smtClean="0">
                <a:latin typeface="Preeti" pitchFamily="2" charset="0"/>
              </a:rPr>
              <a:t>befj</a:t>
            </a:r>
            <a:r>
              <a:rPr lang="en-US" b="0" i="0" u="none" strike="noStrike" baseline="0" dirty="0" smtClean="0">
                <a:latin typeface="Preeti" pitchFamily="2" charset="0"/>
              </a:rPr>
              <a:t> </a:t>
            </a:r>
            <a:r>
              <a:rPr lang="en-US" b="0" i="0" u="none" strike="noStrike" baseline="0" dirty="0" err="1" smtClean="0">
                <a:latin typeface="Preeti" pitchFamily="2" charset="0"/>
              </a:rPr>
              <a:t>ljgf</a:t>
            </a:r>
            <a:r>
              <a:rPr lang="en-US" b="0" i="0" u="none" strike="noStrike" baseline="0" dirty="0" smtClean="0">
                <a:latin typeface="Preeti" pitchFamily="2" charset="0"/>
              </a:rPr>
              <a:t> ;a} ;</a:t>
            </a:r>
            <a:r>
              <a:rPr lang="en-US" b="0" i="0" u="none" strike="noStrike" baseline="0" dirty="0" err="1" smtClean="0">
                <a:latin typeface="Preeti" pitchFamily="2" charset="0"/>
              </a:rPr>
              <a:t>Gtfgsf</a:t>
            </a:r>
            <a:r>
              <a:rPr lang="en-US" b="0" i="0" u="none" strike="noStrike" baseline="0" dirty="0" smtClean="0">
                <a:latin typeface="Preeti" pitchFamily="2" charset="0"/>
              </a:rPr>
              <a:t>] ;</a:t>
            </a:r>
            <a:r>
              <a:rPr lang="en-US" b="0" i="0" u="none" strike="noStrike" baseline="0" dirty="0" err="1" smtClean="0">
                <a:latin typeface="Preeti" pitchFamily="2" charset="0"/>
              </a:rPr>
              <a:t>dfg</a:t>
            </a:r>
            <a:r>
              <a:rPr lang="en-US" b="0" i="0" u="none" strike="noStrike" baseline="0" dirty="0" smtClean="0">
                <a:latin typeface="Preeti" pitchFamily="2" charset="0"/>
              </a:rPr>
              <a:t> </a:t>
            </a:r>
            <a:r>
              <a:rPr lang="en-US" b="0" i="0" u="none" strike="noStrike" baseline="0" dirty="0" err="1" smtClean="0">
                <a:latin typeface="Preeti" pitchFamily="2" charset="0"/>
              </a:rPr>
              <a:t>xs</a:t>
            </a:r>
            <a:r>
              <a:rPr lang="en-US" b="0" i="0" u="none" strike="noStrike" baseline="0" dirty="0" smtClean="0">
                <a:latin typeface="Preeti" pitchFamily="2" charset="0"/>
              </a:rPr>
              <a:t> </a:t>
            </a:r>
            <a:r>
              <a:rPr lang="en-US" b="0" i="0" u="none" strike="noStrike" baseline="0" dirty="0" err="1" smtClean="0">
                <a:latin typeface="Preeti" pitchFamily="2" charset="0"/>
              </a:rPr>
              <a:t>x'g</a:t>
            </a:r>
            <a:r>
              <a:rPr lang="en-US" b="0" i="0" u="none" strike="noStrike" baseline="0" dirty="0" smtClean="0">
                <a:latin typeface="Preeti" pitchFamily="2" charset="0"/>
              </a:rPr>
              <a:t>]5 .</a:t>
            </a:r>
            <a:endParaRPr lang="en-US" dirty="0"/>
          </a:p>
        </p:txBody>
      </p:sp>
      <p:pic>
        <p:nvPicPr>
          <p:cNvPr id="3074" name="Picture 2" descr="diversity polic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8049" y="0"/>
            <a:ext cx="2283951" cy="22839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155811" y="962366"/>
            <a:ext cx="4498347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b="1" i="0" u="sng" strike="noStrike" baseline="0" dirty="0" smtClean="0">
                <a:solidFill>
                  <a:srgbClr val="002060"/>
                </a:solidFill>
                <a:latin typeface="Preeti" pitchFamily="2" charset="0"/>
              </a:rPr>
              <a:t>;</a:t>
            </a:r>
            <a:r>
              <a:rPr lang="en-US" sz="4000" b="1" i="0" u="sng" strike="noStrike" baseline="0" dirty="0" err="1" smtClean="0">
                <a:solidFill>
                  <a:srgbClr val="002060"/>
                </a:solidFill>
                <a:latin typeface="Preeti" pitchFamily="2" charset="0"/>
              </a:rPr>
              <a:t>dfgtfsf</a:t>
            </a:r>
            <a:r>
              <a:rPr lang="en-US" sz="4000" b="1" i="0" u="sng" strike="noStrike" baseline="0" dirty="0" smtClean="0">
                <a:solidFill>
                  <a:srgbClr val="002060"/>
                </a:solidFill>
                <a:latin typeface="Preeti" pitchFamily="2" charset="0"/>
              </a:rPr>
              <a:t>] </a:t>
            </a:r>
            <a:r>
              <a:rPr lang="en-US" sz="4000" b="1" i="0" u="sng" strike="noStrike" baseline="0" dirty="0" err="1" smtClean="0">
                <a:solidFill>
                  <a:srgbClr val="002060"/>
                </a:solidFill>
                <a:latin typeface="Preeti" pitchFamily="2" charset="0"/>
              </a:rPr>
              <a:t>xs</a:t>
            </a:r>
            <a:r>
              <a:rPr lang="en-US" sz="4000" b="1" i="0" u="sng" strike="noStrike" baseline="0" dirty="0" smtClean="0">
                <a:solidFill>
                  <a:srgbClr val="002060"/>
                </a:solidFill>
                <a:latin typeface="Preeti" pitchFamily="2" charset="0"/>
              </a:rPr>
              <a:t> </a:t>
            </a:r>
            <a:r>
              <a:rPr lang="en-US" sz="4000" b="1" i="0" u="sng" strike="noStrike" dirty="0" smtClean="0">
                <a:solidFill>
                  <a:srgbClr val="002060"/>
                </a:solidFill>
                <a:latin typeface="Preeti" pitchFamily="2" charset="0"/>
              </a:rPr>
              <a:t> -</a:t>
            </a:r>
            <a:r>
              <a:rPr lang="en-US" sz="4000" b="1" i="0" u="sng" strike="noStrike" dirty="0" err="1" smtClean="0">
                <a:solidFill>
                  <a:srgbClr val="002060"/>
                </a:solidFill>
                <a:latin typeface="Preeti" pitchFamily="2" charset="0"/>
              </a:rPr>
              <a:t>wf</a:t>
            </a:r>
            <a:r>
              <a:rPr lang="en-US" sz="4000" b="1" i="0" u="sng" strike="noStrike" dirty="0" smtClean="0">
                <a:solidFill>
                  <a:srgbClr val="002060"/>
                </a:solidFill>
                <a:latin typeface="Preeti" pitchFamily="2" charset="0"/>
              </a:rPr>
              <a:t>/f !*_ </a:t>
            </a:r>
          </a:p>
        </p:txBody>
      </p:sp>
    </p:spTree>
    <p:extLst>
      <p:ext uri="{BB962C8B-B14F-4D97-AF65-F5344CB8AC3E}">
        <p14:creationId xmlns:p14="http://schemas.microsoft.com/office/powerpoint/2010/main" val="38123015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3289" y="664130"/>
            <a:ext cx="11792919" cy="435133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3500" b="1" u="sng" dirty="0" err="1" smtClean="0">
                <a:solidFill>
                  <a:srgbClr val="002060"/>
                </a:solidFill>
                <a:latin typeface="Preeti" pitchFamily="2" charset="0"/>
              </a:rPr>
              <a:t>Wff</a:t>
            </a:r>
            <a:r>
              <a:rPr lang="en-US" sz="3500" b="1" u="sng" dirty="0" smtClean="0">
                <a:solidFill>
                  <a:srgbClr val="002060"/>
                </a:solidFill>
                <a:latin typeface="Preeti" pitchFamily="2" charset="0"/>
              </a:rPr>
              <a:t>/f </a:t>
            </a:r>
            <a:r>
              <a:rPr lang="en-US" sz="3500" b="1" i="0" u="sng" strike="noStrike" baseline="0" dirty="0" smtClean="0">
                <a:solidFill>
                  <a:srgbClr val="002060"/>
                </a:solidFill>
                <a:latin typeface="Preeti" pitchFamily="2" charset="0"/>
              </a:rPr>
              <a:t>#*= </a:t>
            </a:r>
            <a:r>
              <a:rPr lang="en-US" sz="3500" b="1" i="0" u="sng" strike="noStrike" baseline="0" dirty="0" err="1" smtClean="0">
                <a:solidFill>
                  <a:srgbClr val="002060"/>
                </a:solidFill>
                <a:latin typeface="Preeti" pitchFamily="2" charset="0"/>
              </a:rPr>
              <a:t>dlxnfsf</a:t>
            </a:r>
            <a:r>
              <a:rPr lang="en-US" sz="3500" b="1" i="0" u="sng" strike="noStrike" baseline="0" dirty="0" smtClean="0">
                <a:solidFill>
                  <a:srgbClr val="002060"/>
                </a:solidFill>
                <a:latin typeface="Preeti" pitchFamily="2" charset="0"/>
              </a:rPr>
              <a:t>] </a:t>
            </a:r>
            <a:r>
              <a:rPr lang="en-US" sz="3500" b="1" i="0" u="sng" strike="noStrike" baseline="0" dirty="0" err="1" smtClean="0">
                <a:solidFill>
                  <a:srgbClr val="002060"/>
                </a:solidFill>
                <a:latin typeface="Preeti" pitchFamily="2" charset="0"/>
              </a:rPr>
              <a:t>xs</a:t>
            </a:r>
            <a:r>
              <a:rPr lang="en-US" sz="3500" b="1" i="0" u="sng" strike="noStrike" baseline="0" dirty="0" smtClean="0">
                <a:solidFill>
                  <a:srgbClr val="002060"/>
                </a:solidFill>
                <a:latin typeface="Preeti" pitchFamily="2" charset="0"/>
              </a:rPr>
              <a:t> M </a:t>
            </a:r>
          </a:p>
          <a:p>
            <a:pPr marL="0" indent="0">
              <a:buNone/>
            </a:pPr>
            <a:endParaRPr lang="en-US" sz="2700" b="1" i="0" u="sng" strike="noStrike" baseline="0" dirty="0" smtClean="0">
              <a:solidFill>
                <a:srgbClr val="002060"/>
              </a:solidFill>
              <a:latin typeface="Preeti" pitchFamily="2" charset="0"/>
            </a:endParaRPr>
          </a:p>
          <a:p>
            <a:pPr marL="0" indent="0">
              <a:buNone/>
            </a:pPr>
            <a:r>
              <a:rPr lang="en-US" sz="2700" b="0" i="0" u="none" strike="noStrike" baseline="0" dirty="0" smtClean="0">
                <a:latin typeface="Preeti" pitchFamily="2" charset="0"/>
              </a:rPr>
              <a:t>-!_ </a:t>
            </a:r>
            <a:r>
              <a:rPr lang="en-US" sz="2700" b="0" i="0" u="none" strike="noStrike" baseline="0" dirty="0" err="1" smtClean="0">
                <a:latin typeface="Preeti" pitchFamily="2" charset="0"/>
              </a:rPr>
              <a:t>k|To</a:t>
            </a:r>
            <a:r>
              <a:rPr lang="en-US" sz="2700" b="0" i="0" u="none" strike="noStrike" baseline="0" dirty="0" smtClean="0">
                <a:latin typeface="Preeti" pitchFamily="2" charset="0"/>
              </a:rPr>
              <a:t>]s </a:t>
            </a:r>
            <a:r>
              <a:rPr lang="en-US" sz="2700" b="0" i="0" u="none" strike="noStrike" baseline="0" dirty="0" err="1" smtClean="0">
                <a:latin typeface="Preeti" pitchFamily="2" charset="0"/>
              </a:rPr>
              <a:t>dlxnfnfO</a:t>
            </a:r>
            <a:r>
              <a:rPr lang="en-US" sz="2700" b="0" i="0" u="none" strike="noStrike" baseline="0" dirty="0" smtClean="0">
                <a:latin typeface="Preeti" pitchFamily="2" charset="0"/>
              </a:rPr>
              <a:t>{ n}+</a:t>
            </a:r>
            <a:r>
              <a:rPr lang="en-US" sz="2700" b="0" i="0" u="none" strike="noStrike" baseline="0" dirty="0" err="1" smtClean="0">
                <a:latin typeface="Preeti" pitchFamily="2" charset="0"/>
              </a:rPr>
              <a:t>lus</a:t>
            </a:r>
            <a:r>
              <a:rPr lang="en-US" sz="2700" b="0" i="0" u="none" strike="noStrike" baseline="0" dirty="0" smtClean="0">
                <a:latin typeface="Preeti" pitchFamily="2" charset="0"/>
              </a:rPr>
              <a:t> e]</a:t>
            </a:r>
            <a:r>
              <a:rPr lang="en-US" sz="2700" b="0" i="0" u="none" strike="noStrike" baseline="0" dirty="0" err="1" smtClean="0">
                <a:latin typeface="Preeti" pitchFamily="2" charset="0"/>
              </a:rPr>
              <a:t>befj</a:t>
            </a:r>
            <a:r>
              <a:rPr lang="en-US" sz="2700" b="0" i="0" u="none" strike="noStrike" baseline="0" dirty="0" smtClean="0">
                <a:latin typeface="Preeti" pitchFamily="2" charset="0"/>
              </a:rPr>
              <a:t> </a:t>
            </a:r>
            <a:r>
              <a:rPr lang="en-US" sz="2700" b="0" i="0" u="none" strike="noStrike" baseline="0" dirty="0" err="1" smtClean="0">
                <a:latin typeface="Preeti" pitchFamily="2" charset="0"/>
              </a:rPr>
              <a:t>ljgf</a:t>
            </a:r>
            <a:r>
              <a:rPr lang="en-US" sz="2700" b="0" i="0" u="none" strike="noStrike" baseline="0" dirty="0" smtClean="0">
                <a:latin typeface="Preeti" pitchFamily="2" charset="0"/>
              </a:rPr>
              <a:t> ;</a:t>
            </a:r>
            <a:r>
              <a:rPr lang="en-US" sz="2700" b="0" i="0" u="none" strike="noStrike" baseline="0" dirty="0" err="1" smtClean="0">
                <a:latin typeface="Preeti" pitchFamily="2" charset="0"/>
              </a:rPr>
              <a:t>dfg</a:t>
            </a:r>
            <a:r>
              <a:rPr lang="en-US" sz="2700" b="0" i="0" u="none" strike="noStrike" baseline="0" dirty="0" smtClean="0">
                <a:latin typeface="Preeti" pitchFamily="2" charset="0"/>
              </a:rPr>
              <a:t> </a:t>
            </a:r>
            <a:r>
              <a:rPr lang="en-US" sz="2700" b="0" i="0" u="none" strike="noStrike" baseline="0" dirty="0" err="1" smtClean="0">
                <a:latin typeface="Preeti" pitchFamily="2" charset="0"/>
              </a:rPr>
              <a:t>j+zLo</a:t>
            </a:r>
            <a:r>
              <a:rPr lang="en-US" sz="2700" b="0" i="0" u="none" strike="noStrike" baseline="0" dirty="0" smtClean="0">
                <a:latin typeface="Preeti" pitchFamily="2" charset="0"/>
              </a:rPr>
              <a:t> </a:t>
            </a:r>
            <a:r>
              <a:rPr lang="en-US" sz="2700" b="0" i="0" u="none" strike="noStrike" baseline="0" dirty="0" err="1" smtClean="0">
                <a:latin typeface="Preeti" pitchFamily="2" charset="0"/>
              </a:rPr>
              <a:t>xs</a:t>
            </a:r>
            <a:r>
              <a:rPr lang="en-US" sz="2700" b="0" i="0" u="none" strike="noStrike" baseline="0" dirty="0" smtClean="0">
                <a:latin typeface="Preeti" pitchFamily="2" charset="0"/>
              </a:rPr>
              <a:t> </a:t>
            </a:r>
            <a:r>
              <a:rPr lang="en-US" sz="2700" b="0" i="0" u="none" strike="noStrike" baseline="0" dirty="0" err="1" smtClean="0">
                <a:latin typeface="Preeti" pitchFamily="2" charset="0"/>
              </a:rPr>
              <a:t>x'g</a:t>
            </a:r>
            <a:r>
              <a:rPr lang="en-US" sz="2700" b="0" i="0" u="none" strike="noStrike" baseline="0" dirty="0" smtClean="0">
                <a:latin typeface="Preeti" pitchFamily="2" charset="0"/>
              </a:rPr>
              <a:t>]5 .</a:t>
            </a:r>
          </a:p>
          <a:p>
            <a:pPr marL="0" indent="0">
              <a:buNone/>
            </a:pPr>
            <a:r>
              <a:rPr lang="en-US" sz="2700" b="0" i="0" u="none" strike="noStrike" baseline="0" dirty="0" smtClean="0">
                <a:latin typeface="Preeti" pitchFamily="2" charset="0"/>
              </a:rPr>
              <a:t>-@_ </a:t>
            </a:r>
            <a:r>
              <a:rPr lang="en-US" sz="2700" b="0" i="0" u="none" strike="noStrike" baseline="0" dirty="0" err="1" smtClean="0">
                <a:latin typeface="Preeti" pitchFamily="2" charset="0"/>
              </a:rPr>
              <a:t>k|To</a:t>
            </a:r>
            <a:r>
              <a:rPr lang="en-US" sz="2700" b="0" i="0" u="none" strike="noStrike" baseline="0" dirty="0" smtClean="0">
                <a:latin typeface="Preeti" pitchFamily="2" charset="0"/>
              </a:rPr>
              <a:t>]s </a:t>
            </a:r>
            <a:r>
              <a:rPr lang="en-US" sz="2700" b="0" i="0" u="none" strike="noStrike" baseline="0" dirty="0" err="1" smtClean="0">
                <a:latin typeface="Preeti" pitchFamily="2" charset="0"/>
              </a:rPr>
              <a:t>dlxnfnfO</a:t>
            </a:r>
            <a:r>
              <a:rPr lang="en-US" sz="2700" b="0" i="0" u="none" strike="noStrike" baseline="0" dirty="0" smtClean="0">
                <a:latin typeface="Preeti" pitchFamily="2" charset="0"/>
              </a:rPr>
              <a:t>{ ;'/</a:t>
            </a:r>
            <a:r>
              <a:rPr lang="en-US" sz="2700" b="0" i="0" u="none" strike="noStrike" baseline="0" dirty="0" err="1" smtClean="0">
                <a:latin typeface="Preeti" pitchFamily="2" charset="0"/>
              </a:rPr>
              <a:t>lIft</a:t>
            </a:r>
            <a:r>
              <a:rPr lang="en-US" sz="2700" b="0" i="0" u="none" strike="noStrike" baseline="0" dirty="0" smtClean="0">
                <a:latin typeface="Preeti" pitchFamily="2" charset="0"/>
              </a:rPr>
              <a:t> </a:t>
            </a:r>
            <a:r>
              <a:rPr lang="en-US" sz="2700" b="0" i="0" u="none" strike="noStrike" baseline="0" dirty="0" err="1" smtClean="0">
                <a:latin typeface="Preeti" pitchFamily="2" charset="0"/>
              </a:rPr>
              <a:t>dft</a:t>
            </a:r>
            <a:r>
              <a:rPr lang="en-US" sz="2700" b="0" i="0" u="none" strike="noStrike" baseline="0" dirty="0" smtClean="0">
                <a:latin typeface="Preeti" pitchFamily="2" charset="0"/>
              </a:rPr>
              <a:t>[</a:t>
            </a:r>
            <a:r>
              <a:rPr lang="en-US" sz="2700" b="0" i="0" u="none" strike="noStrike" baseline="0" dirty="0" err="1" smtClean="0">
                <a:latin typeface="Preeti" pitchFamily="2" charset="0"/>
              </a:rPr>
              <a:t>Tj</a:t>
            </a:r>
            <a:r>
              <a:rPr lang="en-US" sz="2700" b="0" i="0" u="none" strike="noStrike" baseline="0" dirty="0" smtClean="0">
                <a:latin typeface="Preeti" pitchFamily="2" charset="0"/>
              </a:rPr>
              <a:t> / </a:t>
            </a:r>
            <a:r>
              <a:rPr lang="en-US" sz="2700" b="0" i="0" u="none" strike="noStrike" baseline="0" dirty="0" err="1" smtClean="0">
                <a:latin typeface="Preeti" pitchFamily="2" charset="0"/>
              </a:rPr>
              <a:t>k|hgg</a:t>
            </a:r>
            <a:r>
              <a:rPr lang="en-US" sz="2700" b="0" i="0" u="none" strike="noStrike" baseline="0" dirty="0" smtClean="0">
                <a:latin typeface="Preeti" pitchFamily="2" charset="0"/>
              </a:rPr>
              <a:t> :</a:t>
            </a:r>
            <a:r>
              <a:rPr lang="en-US" sz="2700" b="0" i="0" u="none" strike="noStrike" baseline="0" dirty="0" err="1" smtClean="0">
                <a:latin typeface="Preeti" pitchFamily="2" charset="0"/>
              </a:rPr>
              <a:t>jf:Yo</a:t>
            </a:r>
            <a:r>
              <a:rPr lang="en-US" sz="2700" b="0" i="0" u="none" strike="noStrike" baseline="0" dirty="0" smtClean="0">
                <a:latin typeface="Preeti" pitchFamily="2" charset="0"/>
              </a:rPr>
              <a:t> ;</a:t>
            </a:r>
            <a:r>
              <a:rPr lang="en-US" sz="2700" b="0" i="0" u="none" strike="noStrike" baseline="0" dirty="0" err="1" smtClean="0">
                <a:latin typeface="Preeti" pitchFamily="2" charset="0"/>
              </a:rPr>
              <a:t>DaGwL</a:t>
            </a:r>
            <a:r>
              <a:rPr lang="en-US" sz="2700" b="0" i="0" u="none" strike="noStrike" baseline="0" dirty="0" smtClean="0">
                <a:latin typeface="Preeti" pitchFamily="2" charset="0"/>
              </a:rPr>
              <a:t> </a:t>
            </a:r>
            <a:r>
              <a:rPr lang="en-US" sz="2700" b="0" i="0" u="none" strike="noStrike" baseline="0" dirty="0" err="1" smtClean="0">
                <a:latin typeface="Preeti" pitchFamily="2" charset="0"/>
              </a:rPr>
              <a:t>xs</a:t>
            </a:r>
            <a:r>
              <a:rPr lang="en-US" sz="2700" b="0" i="0" u="none" strike="noStrike" baseline="0" dirty="0" smtClean="0">
                <a:latin typeface="Preeti" pitchFamily="2" charset="0"/>
              </a:rPr>
              <a:t> </a:t>
            </a:r>
            <a:r>
              <a:rPr lang="en-US" sz="2700" b="0" i="0" u="none" strike="noStrike" baseline="0" dirty="0" err="1" smtClean="0">
                <a:latin typeface="Preeti" pitchFamily="2" charset="0"/>
              </a:rPr>
              <a:t>x'g</a:t>
            </a:r>
            <a:r>
              <a:rPr lang="en-US" sz="2700" b="0" i="0" u="none" strike="noStrike" baseline="0" dirty="0" smtClean="0">
                <a:latin typeface="Preeti" pitchFamily="2" charset="0"/>
              </a:rPr>
              <a:t>]5 .</a:t>
            </a:r>
          </a:p>
          <a:p>
            <a:pPr marL="0" indent="0">
              <a:buNone/>
            </a:pPr>
            <a:r>
              <a:rPr lang="en-US" sz="2700" b="0" i="0" u="none" strike="noStrike" baseline="0" dirty="0" smtClean="0">
                <a:latin typeface="Preeti" pitchFamily="2" charset="0"/>
              </a:rPr>
              <a:t>-#_ </a:t>
            </a:r>
            <a:r>
              <a:rPr lang="en-US" sz="2700" b="0" i="0" u="none" strike="noStrike" baseline="0" dirty="0" err="1" smtClean="0">
                <a:latin typeface="Preeti" pitchFamily="2" charset="0"/>
              </a:rPr>
              <a:t>dlxnf</a:t>
            </a:r>
            <a:r>
              <a:rPr lang="en-US" sz="2700" b="0" i="0" u="none" strike="noStrike" baseline="0" dirty="0" smtClean="0">
                <a:latin typeface="Preeti" pitchFamily="2" charset="0"/>
              </a:rPr>
              <a:t> </a:t>
            </a:r>
            <a:r>
              <a:rPr lang="en-US" sz="2700" b="0" i="0" u="none" strike="noStrike" baseline="0" dirty="0" err="1" smtClean="0">
                <a:latin typeface="Preeti" pitchFamily="2" charset="0"/>
              </a:rPr>
              <a:t>lj?å</a:t>
            </a:r>
            <a:r>
              <a:rPr lang="en-US" sz="2700" b="0" i="0" u="none" strike="noStrike" baseline="0" dirty="0" smtClean="0">
                <a:latin typeface="Preeti" pitchFamily="2" charset="0"/>
              </a:rPr>
              <a:t> </a:t>
            </a:r>
            <a:r>
              <a:rPr lang="en-US" sz="2700" b="0" i="0" u="none" strike="noStrike" baseline="0" dirty="0" err="1" smtClean="0">
                <a:latin typeface="Preeti" pitchFamily="2" charset="0"/>
              </a:rPr>
              <a:t>wfld</a:t>
            </a:r>
            <a:r>
              <a:rPr lang="en-US" sz="2700" b="0" i="0" u="none" strike="noStrike" baseline="0" dirty="0" smtClean="0">
                <a:latin typeface="Preeti" pitchFamily="2" charset="0"/>
              </a:rPr>
              <a:t>{s, ;</a:t>
            </a:r>
            <a:r>
              <a:rPr lang="en-US" sz="2700" b="0" i="0" u="none" strike="noStrike" baseline="0" dirty="0" err="1" smtClean="0">
                <a:latin typeface="Preeti" pitchFamily="2" charset="0"/>
              </a:rPr>
              <a:t>fdflhs</a:t>
            </a:r>
            <a:r>
              <a:rPr lang="en-US" sz="2700" b="0" i="0" u="none" strike="noStrike" baseline="0" dirty="0" smtClean="0">
                <a:latin typeface="Preeti" pitchFamily="2" charset="0"/>
              </a:rPr>
              <a:t>, ;f+:s[</a:t>
            </a:r>
            <a:r>
              <a:rPr lang="en-US" sz="2700" b="0" i="0" u="none" strike="noStrike" baseline="0" dirty="0" err="1" smtClean="0">
                <a:latin typeface="Preeti" pitchFamily="2" charset="0"/>
              </a:rPr>
              <a:t>lts</a:t>
            </a:r>
            <a:r>
              <a:rPr lang="en-US" sz="2700" b="0" i="0" u="none" strike="noStrike" baseline="0" dirty="0" smtClean="0">
                <a:latin typeface="Preeti" pitchFamily="2" charset="0"/>
              </a:rPr>
              <a:t> k/</a:t>
            </a:r>
            <a:r>
              <a:rPr lang="en-US" sz="2700" b="0" i="0" u="none" strike="noStrike" baseline="0" dirty="0" err="1" smtClean="0">
                <a:latin typeface="Preeti" pitchFamily="2" charset="0"/>
              </a:rPr>
              <a:t>Dk</a:t>
            </a:r>
            <a:r>
              <a:rPr lang="en-US" sz="2700" b="0" i="0" u="none" strike="noStrike" baseline="0" dirty="0" smtClean="0">
                <a:latin typeface="Preeti" pitchFamily="2" charset="0"/>
              </a:rPr>
              <a:t>/f, </a:t>
            </a:r>
            <a:r>
              <a:rPr lang="en-US" sz="2700" b="0" i="0" u="none" strike="noStrike" baseline="0" dirty="0" err="1" smtClean="0">
                <a:latin typeface="Preeti" pitchFamily="2" charset="0"/>
              </a:rPr>
              <a:t>k|rng</a:t>
            </a:r>
            <a:r>
              <a:rPr lang="en-US" sz="2700" b="0" i="0" u="none" strike="noStrike" baseline="0" dirty="0" smtClean="0">
                <a:latin typeface="Preeti" pitchFamily="2" charset="0"/>
              </a:rPr>
              <a:t> </a:t>
            </a:r>
            <a:r>
              <a:rPr lang="en-US" sz="2700" b="0" i="0" u="none" strike="noStrike" baseline="0" dirty="0" err="1" smtClean="0">
                <a:latin typeface="Preeti" pitchFamily="2" charset="0"/>
              </a:rPr>
              <a:t>jf</a:t>
            </a:r>
            <a:r>
              <a:rPr lang="en-US" sz="2700" b="0" i="0" u="none" strike="noStrike" baseline="0" dirty="0" smtClean="0">
                <a:latin typeface="Preeti" pitchFamily="2" charset="0"/>
              </a:rPr>
              <a:t> </a:t>
            </a:r>
            <a:r>
              <a:rPr lang="en-US" sz="2700" b="0" i="0" u="none" strike="noStrike" baseline="0" dirty="0" err="1" smtClean="0">
                <a:latin typeface="Preeti" pitchFamily="2" charset="0"/>
              </a:rPr>
              <a:t>cGo</a:t>
            </a:r>
            <a:r>
              <a:rPr lang="en-US" sz="2700" b="0" i="0" u="none" strike="noStrike" baseline="0" dirty="0" smtClean="0">
                <a:latin typeface="Preeti" pitchFamily="2" charset="0"/>
              </a:rPr>
              <a:t> </a:t>
            </a:r>
            <a:r>
              <a:rPr lang="en-US" sz="2700" b="0" i="0" u="none" strike="noStrike" baseline="0" dirty="0" err="1" smtClean="0">
                <a:latin typeface="Preeti" pitchFamily="2" charset="0"/>
              </a:rPr>
              <a:t>s'g</a:t>
            </a:r>
            <a:r>
              <a:rPr lang="en-US" sz="2700" b="0" i="0" u="none" strike="noStrike" baseline="0" dirty="0" smtClean="0">
                <a:latin typeface="Preeti" pitchFamily="2" charset="0"/>
              </a:rPr>
              <a:t>} </a:t>
            </a:r>
            <a:r>
              <a:rPr lang="en-US" sz="2700" b="0" i="0" u="none" strike="noStrike" baseline="0" dirty="0" err="1" smtClean="0">
                <a:latin typeface="Preeti" pitchFamily="2" charset="0"/>
              </a:rPr>
              <a:t>cfwf</a:t>
            </a:r>
            <a:r>
              <a:rPr lang="en-US" sz="2700" b="0" i="0" u="none" strike="noStrike" baseline="0" dirty="0" smtClean="0">
                <a:latin typeface="Preeti" pitchFamily="2" charset="0"/>
              </a:rPr>
              <a:t>/</a:t>
            </a:r>
            <a:r>
              <a:rPr lang="en-US" sz="2700" b="0" i="0" u="none" strike="noStrike" baseline="0" dirty="0" err="1" smtClean="0">
                <a:latin typeface="Preeti" pitchFamily="2" charset="0"/>
              </a:rPr>
              <a:t>df</a:t>
            </a:r>
            <a:r>
              <a:rPr lang="en-US" sz="2700" b="0" i="0" u="none" strike="noStrike" baseline="0" dirty="0" smtClean="0">
                <a:latin typeface="Preeti" pitchFamily="2" charset="0"/>
              </a:rPr>
              <a:t> </a:t>
            </a:r>
            <a:r>
              <a:rPr lang="en-US" sz="2700" b="0" i="0" u="none" strike="noStrike" baseline="0" dirty="0" err="1" smtClean="0">
                <a:latin typeface="Preeti" pitchFamily="2" charset="0"/>
              </a:rPr>
              <a:t>zf</a:t>
            </a:r>
            <a:r>
              <a:rPr lang="en-US" sz="2700" b="0" i="0" u="none" strike="noStrike" baseline="0" dirty="0" smtClean="0">
                <a:latin typeface="Preeti" pitchFamily="2" charset="0"/>
              </a:rPr>
              <a:t>/</a:t>
            </a:r>
            <a:r>
              <a:rPr lang="en-US" sz="2700" b="0" i="0" u="none" strike="noStrike" baseline="0" dirty="0" err="1" smtClean="0">
                <a:latin typeface="Preeti" pitchFamily="2" charset="0"/>
              </a:rPr>
              <a:t>Ll</a:t>
            </a:r>
            <a:r>
              <a:rPr lang="en-US" sz="2700" b="0" i="0" u="none" strike="noStrike" baseline="0" dirty="0" smtClean="0">
                <a:latin typeface="Preeti" pitchFamily="2" charset="0"/>
              </a:rPr>
              <a:t>/s, </a:t>
            </a:r>
            <a:r>
              <a:rPr lang="en-US" sz="2700" b="0" i="0" u="none" strike="noStrike" baseline="0" dirty="0" err="1" smtClean="0">
                <a:latin typeface="Preeti" pitchFamily="2" charset="0"/>
              </a:rPr>
              <a:t>dfgl;s</a:t>
            </a:r>
            <a:r>
              <a:rPr lang="en-US" sz="2700" b="0" i="0" u="none" strike="noStrike" baseline="0" dirty="0" smtClean="0">
                <a:latin typeface="Preeti" pitchFamily="2" charset="0"/>
              </a:rPr>
              <a:t>, of}</a:t>
            </a:r>
            <a:r>
              <a:rPr lang="en-US" sz="2700" b="0" i="0" u="none" strike="noStrike" baseline="0" dirty="0" err="1" smtClean="0">
                <a:latin typeface="Preeti" pitchFamily="2" charset="0"/>
              </a:rPr>
              <a:t>ghGo</a:t>
            </a:r>
            <a:r>
              <a:rPr lang="en-US" sz="2700" b="0" i="0" u="none" strike="noStrike" baseline="0" dirty="0" smtClean="0">
                <a:latin typeface="Preeti" pitchFamily="2" charset="0"/>
              </a:rPr>
              <a:t>, </a:t>
            </a:r>
            <a:r>
              <a:rPr lang="en-US" sz="2700" b="0" i="0" u="none" strike="noStrike" baseline="0" dirty="0" err="1" smtClean="0">
                <a:latin typeface="Preeti" pitchFamily="2" charset="0"/>
              </a:rPr>
              <a:t>dgf</a:t>
            </a:r>
            <a:r>
              <a:rPr lang="en-US" sz="2700" b="0" i="0" u="none" strike="noStrike" baseline="0" dirty="0" smtClean="0">
                <a:latin typeface="Preeti" pitchFamily="2" charset="0"/>
              </a:rPr>
              <a:t>]j}1flgs </a:t>
            </a:r>
            <a:r>
              <a:rPr lang="en-US" sz="2700" b="0" i="0" u="none" strike="noStrike" baseline="0" dirty="0" err="1" smtClean="0">
                <a:latin typeface="Preeti" pitchFamily="2" charset="0"/>
              </a:rPr>
              <a:t>jf</a:t>
            </a:r>
            <a:r>
              <a:rPr lang="en-US" sz="2700" b="0" i="0" u="none" strike="noStrike" baseline="0" dirty="0" smtClean="0">
                <a:latin typeface="Preeti" pitchFamily="2" charset="0"/>
              </a:rPr>
              <a:t> </a:t>
            </a:r>
            <a:r>
              <a:rPr lang="en-US" sz="2700" b="0" i="0" u="none" strike="noStrike" baseline="0" dirty="0" err="1" smtClean="0">
                <a:latin typeface="Preeti" pitchFamily="2" charset="0"/>
              </a:rPr>
              <a:t>cGo</a:t>
            </a:r>
            <a:r>
              <a:rPr lang="en-US" sz="2700" b="0" i="0" u="none" strike="noStrike" baseline="0" dirty="0" smtClean="0">
                <a:latin typeface="Preeti" pitchFamily="2" charset="0"/>
              </a:rPr>
              <a:t> </a:t>
            </a:r>
            <a:r>
              <a:rPr lang="en-US" sz="2700" b="0" i="0" u="none" strike="noStrike" baseline="0" dirty="0" err="1" smtClean="0">
                <a:latin typeface="Preeti" pitchFamily="2" charset="0"/>
              </a:rPr>
              <a:t>s'g</a:t>
            </a:r>
            <a:r>
              <a:rPr lang="en-US" sz="2700" b="0" i="0" u="none" strike="noStrike" baseline="0" dirty="0" smtClean="0">
                <a:latin typeface="Preeti" pitchFamily="2" charset="0"/>
              </a:rPr>
              <a:t>} </a:t>
            </a:r>
            <a:r>
              <a:rPr lang="en-US" sz="2700" b="0" i="0" u="none" strike="noStrike" baseline="0" dirty="0" err="1" smtClean="0">
                <a:latin typeface="Preeti" pitchFamily="2" charset="0"/>
              </a:rPr>
              <a:t>lsl;dsf</a:t>
            </a:r>
            <a:r>
              <a:rPr lang="en-US" sz="2700" b="0" i="0" u="none" strike="noStrike" baseline="0" dirty="0" smtClean="0">
                <a:latin typeface="Preeti" pitchFamily="2" charset="0"/>
              </a:rPr>
              <a:t>] lx+;</a:t>
            </a:r>
            <a:r>
              <a:rPr lang="en-US" sz="2700" b="0" i="0" u="none" strike="noStrike" baseline="0" dirty="0" err="1" smtClean="0">
                <a:latin typeface="Preeti" pitchFamily="2" charset="0"/>
              </a:rPr>
              <a:t>fhGo</a:t>
            </a:r>
            <a:r>
              <a:rPr lang="en-US" sz="2700" b="0" i="0" u="none" strike="noStrike" baseline="0" dirty="0" smtClean="0">
                <a:latin typeface="Preeti" pitchFamily="2" charset="0"/>
              </a:rPr>
              <a:t> </a:t>
            </a:r>
            <a:r>
              <a:rPr lang="en-US" sz="2700" b="0" i="0" u="none" strike="noStrike" baseline="0" dirty="0" err="1" smtClean="0">
                <a:latin typeface="Preeti" pitchFamily="2" charset="0"/>
              </a:rPr>
              <a:t>sfo</a:t>
            </a:r>
            <a:r>
              <a:rPr lang="en-US" sz="2700" b="0" i="0" u="none" strike="noStrike" baseline="0" dirty="0" smtClean="0">
                <a:latin typeface="Preeti" pitchFamily="2" charset="0"/>
              </a:rPr>
              <a:t>{ </a:t>
            </a:r>
            <a:r>
              <a:rPr lang="en-US" sz="2700" b="0" i="0" u="none" strike="noStrike" baseline="0" dirty="0" err="1" smtClean="0">
                <a:latin typeface="Preeti" pitchFamily="2" charset="0"/>
              </a:rPr>
              <a:t>jf</a:t>
            </a:r>
            <a:r>
              <a:rPr lang="en-US" sz="2700" b="0" i="0" u="none" strike="noStrike" baseline="0" dirty="0" smtClean="0">
                <a:latin typeface="Preeti" pitchFamily="2" charset="0"/>
              </a:rPr>
              <a:t> </a:t>
            </a:r>
            <a:r>
              <a:rPr lang="en-US" sz="2700" b="0" i="0" u="none" strike="noStrike" baseline="0" dirty="0" err="1" smtClean="0">
                <a:latin typeface="Preeti" pitchFamily="2" charset="0"/>
              </a:rPr>
              <a:t>zf</a:t>
            </a:r>
            <a:r>
              <a:rPr lang="en-US" sz="2700" b="0" i="0" u="none" strike="noStrike" baseline="0" dirty="0" smtClean="0">
                <a:latin typeface="Preeti" pitchFamily="2" charset="0"/>
              </a:rPr>
              <a:t>]if0f </a:t>
            </a:r>
            <a:r>
              <a:rPr lang="en-US" sz="2700" b="0" i="0" u="none" strike="noStrike" baseline="0" dirty="0" err="1" smtClean="0">
                <a:latin typeface="Preeti" pitchFamily="2" charset="0"/>
              </a:rPr>
              <a:t>ul</a:t>
            </a:r>
            <a:r>
              <a:rPr lang="en-US" sz="2700" b="0" i="0" u="none" strike="noStrike" baseline="0" dirty="0" smtClean="0">
                <a:latin typeface="Preeti" pitchFamily="2" charset="0"/>
              </a:rPr>
              <a:t>/g] 5}g . </a:t>
            </a:r>
            <a:r>
              <a:rPr lang="en-US" sz="2700" b="0" i="0" u="none" strike="noStrike" baseline="0" dirty="0" err="1" smtClean="0">
                <a:latin typeface="Preeti" pitchFamily="2" charset="0"/>
              </a:rPr>
              <a:t>To:tf</a:t>
            </a:r>
            <a:r>
              <a:rPr lang="en-US" sz="2700" b="0" i="0" u="none" strike="noStrike" baseline="0" dirty="0" smtClean="0">
                <a:latin typeface="Preeti" pitchFamily="2" charset="0"/>
              </a:rPr>
              <a:t>] </a:t>
            </a:r>
            <a:r>
              <a:rPr lang="en-US" sz="2700" b="0" i="0" u="none" strike="noStrike" baseline="0" dirty="0" err="1" smtClean="0">
                <a:latin typeface="Preeti" pitchFamily="2" charset="0"/>
              </a:rPr>
              <a:t>sfo</a:t>
            </a:r>
            <a:r>
              <a:rPr lang="en-US" sz="2700" b="0" i="0" u="none" strike="noStrike" baseline="0" dirty="0" smtClean="0">
                <a:latin typeface="Preeti" pitchFamily="2" charset="0"/>
              </a:rPr>
              <a:t>{ </a:t>
            </a:r>
            <a:r>
              <a:rPr lang="en-US" sz="2700" b="0" i="0" u="none" strike="noStrike" baseline="0" dirty="0" err="1" smtClean="0">
                <a:latin typeface="Preeti" pitchFamily="2" charset="0"/>
              </a:rPr>
              <a:t>sfg"g</a:t>
            </a:r>
            <a:r>
              <a:rPr lang="en-US" sz="2700" b="0" i="0" u="none" strike="noStrike" baseline="0" dirty="0" smtClean="0">
                <a:latin typeface="Preeti" pitchFamily="2" charset="0"/>
              </a:rPr>
              <a:t> </a:t>
            </a:r>
            <a:r>
              <a:rPr lang="en-US" sz="2700" b="0" i="0" u="none" strike="noStrike" baseline="0" dirty="0" err="1" smtClean="0">
                <a:latin typeface="Preeti" pitchFamily="2" charset="0"/>
              </a:rPr>
              <a:t>adf</a:t>
            </a:r>
            <a:r>
              <a:rPr lang="en-US" sz="2700" b="0" i="0" u="none" strike="noStrike" baseline="0" dirty="0" smtClean="0">
                <a:latin typeface="Preeti" pitchFamily="2" charset="0"/>
              </a:rPr>
              <a:t>]</a:t>
            </a:r>
            <a:r>
              <a:rPr lang="en-US" sz="2700" b="0" i="0" u="none" strike="noStrike" baseline="0" dirty="0" err="1" smtClean="0">
                <a:latin typeface="Preeti" pitchFamily="2" charset="0"/>
              </a:rPr>
              <a:t>lhd</a:t>
            </a:r>
            <a:r>
              <a:rPr lang="en-US" sz="2700" b="0" i="0" u="none" strike="noStrike" baseline="0" dirty="0" smtClean="0">
                <a:latin typeface="Preeti" pitchFamily="2" charset="0"/>
              </a:rPr>
              <a:t> b08gLo </a:t>
            </a:r>
            <a:r>
              <a:rPr lang="en-US" sz="2700" b="0" i="0" u="none" strike="noStrike" baseline="0" dirty="0" err="1" smtClean="0">
                <a:latin typeface="Preeti" pitchFamily="2" charset="0"/>
              </a:rPr>
              <a:t>x'g</a:t>
            </a:r>
            <a:r>
              <a:rPr lang="en-US" sz="2700" b="0" i="0" u="none" strike="noStrike" baseline="0" dirty="0" smtClean="0">
                <a:latin typeface="Preeti" pitchFamily="2" charset="0"/>
              </a:rPr>
              <a:t>]5 / kLl8tnfO{ </a:t>
            </a:r>
            <a:r>
              <a:rPr lang="en-US" sz="2700" b="0" i="0" u="none" strike="noStrike" baseline="0" dirty="0" err="1" smtClean="0">
                <a:latin typeface="Preeti" pitchFamily="2" charset="0"/>
              </a:rPr>
              <a:t>sfg"g</a:t>
            </a:r>
            <a:r>
              <a:rPr lang="en-US" sz="2700" b="0" i="0" u="none" strike="noStrike" baseline="0" dirty="0" smtClean="0">
                <a:latin typeface="Preeti" pitchFamily="2" charset="0"/>
              </a:rPr>
              <a:t> </a:t>
            </a:r>
            <a:r>
              <a:rPr lang="en-US" sz="2700" b="0" i="0" u="none" strike="noStrike" baseline="0" dirty="0" err="1" smtClean="0">
                <a:latin typeface="Preeti" pitchFamily="2" charset="0"/>
              </a:rPr>
              <a:t>adf</a:t>
            </a:r>
            <a:r>
              <a:rPr lang="en-US" sz="2700" b="0" i="0" u="none" strike="noStrike" baseline="0" dirty="0" smtClean="0">
                <a:latin typeface="Preeti" pitchFamily="2" charset="0"/>
              </a:rPr>
              <a:t>]</a:t>
            </a:r>
            <a:r>
              <a:rPr lang="en-US" sz="2700" b="0" i="0" u="none" strike="noStrike" baseline="0" dirty="0" err="1" smtClean="0">
                <a:latin typeface="Preeti" pitchFamily="2" charset="0"/>
              </a:rPr>
              <a:t>lhd</a:t>
            </a:r>
            <a:r>
              <a:rPr lang="en-US" sz="2700" b="0" i="0" u="none" strike="noStrike" baseline="0" dirty="0" smtClean="0">
                <a:latin typeface="Preeti" pitchFamily="2" charset="0"/>
              </a:rPr>
              <a:t> </a:t>
            </a:r>
            <a:r>
              <a:rPr lang="en-US" sz="2700" b="0" i="0" u="none" strike="noStrike" baseline="0" dirty="0" err="1" smtClean="0">
                <a:latin typeface="Preeti" pitchFamily="2" charset="0"/>
              </a:rPr>
              <a:t>Ifltk"lt</a:t>
            </a:r>
            <a:r>
              <a:rPr lang="en-US" sz="2700" b="0" i="0" u="none" strike="noStrike" baseline="0" dirty="0" smtClean="0">
                <a:latin typeface="Preeti" pitchFamily="2" charset="0"/>
              </a:rPr>
              <a:t>{ </a:t>
            </a:r>
            <a:r>
              <a:rPr lang="en-US" sz="2700" b="0" i="0" u="none" strike="noStrike" baseline="0" dirty="0" err="1" smtClean="0">
                <a:latin typeface="Preeti" pitchFamily="2" charset="0"/>
              </a:rPr>
              <a:t>kfpg</a:t>
            </a:r>
            <a:r>
              <a:rPr lang="en-US" sz="2700" b="0" i="0" u="none" strike="noStrike" baseline="0" dirty="0" smtClean="0">
                <a:latin typeface="Preeti" pitchFamily="2" charset="0"/>
              </a:rPr>
              <a:t>] </a:t>
            </a:r>
            <a:r>
              <a:rPr lang="en-US" sz="2700" b="0" i="0" u="none" strike="noStrike" baseline="0" dirty="0" err="1" smtClean="0">
                <a:latin typeface="Preeti" pitchFamily="2" charset="0"/>
              </a:rPr>
              <a:t>xs</a:t>
            </a:r>
            <a:r>
              <a:rPr lang="en-US" sz="2700" b="0" i="0" u="none" strike="noStrike" baseline="0" dirty="0" smtClean="0">
                <a:latin typeface="Preeti" pitchFamily="2" charset="0"/>
              </a:rPr>
              <a:t> </a:t>
            </a:r>
            <a:r>
              <a:rPr lang="en-US" sz="2700" b="0" i="0" u="none" strike="noStrike" baseline="0" dirty="0" err="1" smtClean="0">
                <a:latin typeface="Preeti" pitchFamily="2" charset="0"/>
              </a:rPr>
              <a:t>x'g</a:t>
            </a:r>
            <a:r>
              <a:rPr lang="en-US" sz="2700" b="0" i="0" u="none" strike="noStrike" baseline="0" dirty="0" smtClean="0">
                <a:latin typeface="Preeti" pitchFamily="2" charset="0"/>
              </a:rPr>
              <a:t>]5 .</a:t>
            </a:r>
          </a:p>
          <a:p>
            <a:pPr marL="0" indent="0">
              <a:buNone/>
            </a:pPr>
            <a:r>
              <a:rPr lang="en-US" sz="2700" b="0" i="0" u="none" strike="noStrike" baseline="0" dirty="0" smtClean="0">
                <a:latin typeface="Preeti" pitchFamily="2" charset="0"/>
              </a:rPr>
              <a:t>-$_ /</a:t>
            </a:r>
            <a:r>
              <a:rPr lang="en-US" sz="2700" b="0" i="0" u="none" strike="noStrike" baseline="0" dirty="0" err="1" smtClean="0">
                <a:latin typeface="Preeti" pitchFamily="2" charset="0"/>
              </a:rPr>
              <a:t>fHosf</a:t>
            </a:r>
            <a:r>
              <a:rPr lang="en-US" sz="2700" b="0" i="0" u="none" strike="noStrike" baseline="0" dirty="0" smtClean="0">
                <a:latin typeface="Preeti" pitchFamily="2" charset="0"/>
              </a:rPr>
              <a:t> ;a} </a:t>
            </a:r>
            <a:r>
              <a:rPr lang="en-US" sz="2700" b="0" i="0" u="none" strike="noStrike" baseline="0" dirty="0" err="1" smtClean="0">
                <a:latin typeface="Preeti" pitchFamily="2" charset="0"/>
              </a:rPr>
              <a:t>lgsfodf</a:t>
            </a:r>
            <a:r>
              <a:rPr lang="en-US" sz="2700" b="0" i="0" u="none" strike="noStrike" baseline="0" dirty="0" smtClean="0">
                <a:latin typeface="Preeti" pitchFamily="2" charset="0"/>
              </a:rPr>
              <a:t> </a:t>
            </a:r>
            <a:r>
              <a:rPr lang="en-US" sz="2700" b="0" i="0" u="none" strike="noStrike" baseline="0" dirty="0" err="1" smtClean="0">
                <a:latin typeface="Preeti" pitchFamily="2" charset="0"/>
              </a:rPr>
              <a:t>dlxnfnfO</a:t>
            </a:r>
            <a:r>
              <a:rPr lang="en-US" sz="2700" b="0" i="0" u="none" strike="noStrike" baseline="0" dirty="0" smtClean="0">
                <a:latin typeface="Preeti" pitchFamily="2" charset="0"/>
              </a:rPr>
              <a:t>{ ;</a:t>
            </a:r>
            <a:r>
              <a:rPr lang="en-US" sz="2700" b="0" i="0" u="none" strike="noStrike" baseline="0" dirty="0" err="1" smtClean="0">
                <a:latin typeface="Preeti" pitchFamily="2" charset="0"/>
              </a:rPr>
              <a:t>dfg'kflts</a:t>
            </a:r>
            <a:r>
              <a:rPr lang="en-US" sz="2700" b="0" i="0" u="none" strike="noStrike" baseline="0" dirty="0" smtClean="0">
                <a:latin typeface="Preeti" pitchFamily="2" charset="0"/>
              </a:rPr>
              <a:t> ;</a:t>
            </a:r>
            <a:r>
              <a:rPr lang="en-US" sz="2700" b="0" i="0" u="none" strike="noStrike" baseline="0" dirty="0" err="1" smtClean="0">
                <a:latin typeface="Preeti" pitchFamily="2" charset="0"/>
              </a:rPr>
              <a:t>dfj</a:t>
            </a:r>
            <a:r>
              <a:rPr lang="en-US" sz="2700" b="0" i="0" u="none" strike="noStrike" baseline="0" dirty="0" smtClean="0">
                <a:latin typeface="Preeti" pitchFamily="2" charset="0"/>
              </a:rPr>
              <a:t>]</a:t>
            </a:r>
            <a:r>
              <a:rPr lang="en-US" sz="2700" b="0" i="0" u="none" strike="noStrike" baseline="0" dirty="0" err="1" smtClean="0">
                <a:latin typeface="Preeti" pitchFamily="2" charset="0"/>
              </a:rPr>
              <a:t>zL</a:t>
            </a:r>
            <a:r>
              <a:rPr lang="en-US" sz="2700" b="0" i="0" u="none" strike="noStrike" baseline="0" dirty="0" smtClean="0">
                <a:latin typeface="Preeti" pitchFamily="2" charset="0"/>
              </a:rPr>
              <a:t> l;4fGtsf] </a:t>
            </a:r>
            <a:r>
              <a:rPr lang="en-US" sz="2700" b="0" i="0" u="none" strike="noStrike" baseline="0" dirty="0" err="1" smtClean="0">
                <a:latin typeface="Preeti" pitchFamily="2" charset="0"/>
              </a:rPr>
              <a:t>cfwf</a:t>
            </a:r>
            <a:r>
              <a:rPr lang="en-US" sz="2700" b="0" i="0" u="none" strike="noStrike" baseline="0" dirty="0" smtClean="0">
                <a:latin typeface="Preeti" pitchFamily="2" charset="0"/>
              </a:rPr>
              <a:t>/</a:t>
            </a:r>
            <a:r>
              <a:rPr lang="en-US" sz="2700" b="0" i="0" u="none" strike="noStrike" baseline="0" dirty="0" err="1" smtClean="0">
                <a:latin typeface="Preeti" pitchFamily="2" charset="0"/>
              </a:rPr>
              <a:t>df</a:t>
            </a:r>
            <a:r>
              <a:rPr lang="en-US" sz="2700" b="0" i="0" u="none" strike="noStrike" baseline="0" dirty="0" smtClean="0">
                <a:latin typeface="Preeti" pitchFamily="2" charset="0"/>
              </a:rPr>
              <a:t> ;</a:t>
            </a:r>
            <a:r>
              <a:rPr lang="en-US" sz="2700" b="0" i="0" u="none" strike="noStrike" baseline="0" dirty="0" err="1" smtClean="0">
                <a:latin typeface="Preeti" pitchFamily="2" charset="0"/>
              </a:rPr>
              <a:t>xefuL</a:t>
            </a:r>
            <a:r>
              <a:rPr lang="en-US" sz="2700" b="0" i="0" u="none" strike="noStrike" baseline="0" dirty="0" smtClean="0">
                <a:latin typeface="Preeti" pitchFamily="2" charset="0"/>
              </a:rPr>
              <a:t> </a:t>
            </a:r>
            <a:r>
              <a:rPr lang="en-US" sz="2700" b="0" i="0" u="none" strike="noStrike" baseline="0" dirty="0" err="1" smtClean="0">
                <a:latin typeface="Preeti" pitchFamily="2" charset="0"/>
              </a:rPr>
              <a:t>x'g</a:t>
            </a:r>
            <a:r>
              <a:rPr lang="en-US" sz="2700" b="0" i="0" u="none" strike="noStrike" baseline="0" dirty="0" smtClean="0">
                <a:latin typeface="Preeti" pitchFamily="2" charset="0"/>
              </a:rPr>
              <a:t>] </a:t>
            </a:r>
            <a:r>
              <a:rPr lang="en-US" sz="2700" b="0" i="0" u="none" strike="noStrike" baseline="0" dirty="0" err="1" smtClean="0">
                <a:latin typeface="Preeti" pitchFamily="2" charset="0"/>
              </a:rPr>
              <a:t>xs</a:t>
            </a:r>
            <a:r>
              <a:rPr lang="en-US" sz="2700" b="0" i="0" u="none" strike="noStrike" baseline="0" dirty="0" smtClean="0">
                <a:latin typeface="Preeti" pitchFamily="2" charset="0"/>
              </a:rPr>
              <a:t> </a:t>
            </a:r>
            <a:r>
              <a:rPr lang="en-US" sz="2700" b="0" i="0" u="none" strike="noStrike" baseline="0" dirty="0" err="1" smtClean="0">
                <a:latin typeface="Preeti" pitchFamily="2" charset="0"/>
              </a:rPr>
              <a:t>x'g</a:t>
            </a:r>
            <a:r>
              <a:rPr lang="en-US" sz="2700" b="0" i="0" u="none" strike="noStrike" baseline="0" dirty="0" smtClean="0">
                <a:latin typeface="Preeti" pitchFamily="2" charset="0"/>
              </a:rPr>
              <a:t>]5 . </a:t>
            </a:r>
          </a:p>
          <a:p>
            <a:pPr marL="0" indent="0">
              <a:buNone/>
            </a:pPr>
            <a:r>
              <a:rPr lang="en-US" sz="2700" b="0" i="0" u="none" strike="noStrike" baseline="0" dirty="0" smtClean="0">
                <a:latin typeface="Preeti" pitchFamily="2" charset="0"/>
              </a:rPr>
              <a:t>-%_ </a:t>
            </a:r>
            <a:r>
              <a:rPr lang="en-US" sz="2700" b="0" i="0" u="none" strike="noStrike" baseline="0" dirty="0" err="1" smtClean="0">
                <a:latin typeface="Preeti" pitchFamily="2" charset="0"/>
              </a:rPr>
              <a:t>dlxnfnfO</a:t>
            </a:r>
            <a:r>
              <a:rPr lang="en-US" sz="2700" b="0" i="0" u="none" strike="noStrike" baseline="0" dirty="0" smtClean="0">
                <a:latin typeface="Preeti" pitchFamily="2" charset="0"/>
              </a:rPr>
              <a:t>{ </a:t>
            </a:r>
            <a:r>
              <a:rPr lang="en-US" sz="2700" b="0" i="0" u="none" strike="noStrike" baseline="0" dirty="0" err="1" smtClean="0">
                <a:latin typeface="Preeti" pitchFamily="2" charset="0"/>
              </a:rPr>
              <a:t>lzIff</a:t>
            </a:r>
            <a:r>
              <a:rPr lang="en-US" sz="2700" b="0" i="0" u="none" strike="noStrike" baseline="0" dirty="0" smtClean="0">
                <a:latin typeface="Preeti" pitchFamily="2" charset="0"/>
              </a:rPr>
              <a:t>, :</a:t>
            </a:r>
            <a:r>
              <a:rPr lang="en-US" sz="2700" b="0" i="0" u="none" strike="noStrike" baseline="0" dirty="0" err="1" smtClean="0">
                <a:latin typeface="Preeti" pitchFamily="2" charset="0"/>
              </a:rPr>
              <a:t>jf:Yo</a:t>
            </a:r>
            <a:r>
              <a:rPr lang="en-US" sz="2700" b="0" i="0" u="none" strike="noStrike" baseline="0" dirty="0" smtClean="0">
                <a:latin typeface="Preeti" pitchFamily="2" charset="0"/>
              </a:rPr>
              <a:t>, /f]</a:t>
            </a:r>
            <a:r>
              <a:rPr lang="en-US" sz="2700" b="0" i="0" u="none" strike="noStrike" baseline="0" dirty="0" err="1" smtClean="0">
                <a:latin typeface="Preeti" pitchFamily="2" charset="0"/>
              </a:rPr>
              <a:t>huf</a:t>
            </a:r>
            <a:r>
              <a:rPr lang="en-US" sz="2700" b="0" i="0" u="none" strike="noStrike" baseline="0" dirty="0" smtClean="0">
                <a:latin typeface="Preeti" pitchFamily="2" charset="0"/>
              </a:rPr>
              <a:t>/L / ;</a:t>
            </a:r>
            <a:r>
              <a:rPr lang="en-US" sz="2700" b="0" i="0" u="none" strike="noStrike" baseline="0" dirty="0" err="1" smtClean="0">
                <a:latin typeface="Preeti" pitchFamily="2" charset="0"/>
              </a:rPr>
              <a:t>fdflhs</a:t>
            </a:r>
            <a:r>
              <a:rPr lang="en-US" sz="2700" b="0" i="0" u="none" strike="noStrike" baseline="0" dirty="0" smtClean="0">
                <a:latin typeface="Preeti" pitchFamily="2" charset="0"/>
              </a:rPr>
              <a:t> ;'/</a:t>
            </a:r>
            <a:r>
              <a:rPr lang="en-US" sz="2700" b="0" i="0" u="none" strike="noStrike" baseline="0" dirty="0" err="1" smtClean="0">
                <a:latin typeface="Preeti" pitchFamily="2" charset="0"/>
              </a:rPr>
              <a:t>Iffdf</a:t>
            </a:r>
            <a:r>
              <a:rPr lang="en-US" sz="2700" b="0" i="0" u="none" strike="noStrike" baseline="0" dirty="0" smtClean="0">
                <a:latin typeface="Preeti" pitchFamily="2" charset="0"/>
              </a:rPr>
              <a:t> ;</a:t>
            </a:r>
            <a:r>
              <a:rPr lang="en-US" sz="2700" b="0" i="0" u="none" strike="noStrike" baseline="0" dirty="0" err="1" smtClean="0">
                <a:latin typeface="Preeti" pitchFamily="2" charset="0"/>
              </a:rPr>
              <a:t>sf</a:t>
            </a:r>
            <a:r>
              <a:rPr lang="en-US" sz="2700" b="0" i="0" u="none" strike="noStrike" baseline="0" dirty="0" smtClean="0">
                <a:latin typeface="Preeti" pitchFamily="2" charset="0"/>
              </a:rPr>
              <a:t>/</a:t>
            </a:r>
            <a:r>
              <a:rPr lang="en-US" sz="2700" b="0" i="0" u="none" strike="noStrike" baseline="0" dirty="0" err="1" smtClean="0">
                <a:latin typeface="Preeti" pitchFamily="2" charset="0"/>
              </a:rPr>
              <a:t>fTds</a:t>
            </a:r>
            <a:r>
              <a:rPr lang="en-US" sz="2700" b="0" i="0" u="none" strike="noStrike" baseline="0" dirty="0" smtClean="0">
                <a:latin typeface="Preeti" pitchFamily="2" charset="0"/>
              </a:rPr>
              <a:t> </a:t>
            </a:r>
            <a:r>
              <a:rPr lang="en-US" sz="2700" b="0" i="0" u="none" strike="noStrike" baseline="0" dirty="0" err="1" smtClean="0">
                <a:latin typeface="Preeti" pitchFamily="2" charset="0"/>
              </a:rPr>
              <a:t>lje</a:t>
            </a:r>
            <a:r>
              <a:rPr lang="en-US" sz="2700" b="0" i="0" u="none" strike="noStrike" baseline="0" dirty="0" smtClean="0">
                <a:latin typeface="Preeti" pitchFamily="2" charset="0"/>
              </a:rPr>
              <a:t>]</a:t>
            </a:r>
            <a:r>
              <a:rPr lang="en-US" sz="2700" b="0" i="0" u="none" strike="noStrike" baseline="0" dirty="0" err="1" smtClean="0">
                <a:latin typeface="Preeti" pitchFamily="2" charset="0"/>
              </a:rPr>
              <a:t>bsf</a:t>
            </a:r>
            <a:r>
              <a:rPr lang="en-US" sz="2700" b="0" i="0" u="none" strike="noStrike" baseline="0" dirty="0" smtClean="0">
                <a:latin typeface="Preeti" pitchFamily="2" charset="0"/>
              </a:rPr>
              <a:t> </a:t>
            </a:r>
            <a:r>
              <a:rPr lang="en-US" sz="2700" b="0" i="0" u="none" strike="noStrike" baseline="0" dirty="0" err="1" smtClean="0">
                <a:latin typeface="Preeti" pitchFamily="2" charset="0"/>
              </a:rPr>
              <a:t>cfwf</a:t>
            </a:r>
            <a:r>
              <a:rPr lang="en-US" sz="2700" b="0" i="0" u="none" strike="noStrike" baseline="0" dirty="0" smtClean="0">
                <a:latin typeface="Preeti" pitchFamily="2" charset="0"/>
              </a:rPr>
              <a:t>/</a:t>
            </a:r>
            <a:r>
              <a:rPr lang="en-US" sz="2700" b="0" i="0" u="none" strike="noStrike" baseline="0" dirty="0" err="1" smtClean="0">
                <a:latin typeface="Preeti" pitchFamily="2" charset="0"/>
              </a:rPr>
              <a:t>df</a:t>
            </a:r>
            <a:r>
              <a:rPr lang="en-US" sz="2700" b="0" i="0" u="none" strike="noStrike" baseline="0" dirty="0" smtClean="0">
                <a:latin typeface="Preeti" pitchFamily="2" charset="0"/>
              </a:rPr>
              <a:t> </a:t>
            </a:r>
            <a:r>
              <a:rPr lang="en-US" sz="2700" b="0" i="0" u="none" strike="noStrike" baseline="0" dirty="0" err="1" smtClean="0">
                <a:latin typeface="Preeti" pitchFamily="2" charset="0"/>
              </a:rPr>
              <a:t>ljz</a:t>
            </a:r>
            <a:r>
              <a:rPr lang="en-US" sz="2700" b="0" i="0" u="none" strike="noStrike" baseline="0" dirty="0" smtClean="0">
                <a:latin typeface="Preeti" pitchFamily="2" charset="0"/>
              </a:rPr>
              <a:t>]if </a:t>
            </a:r>
            <a:r>
              <a:rPr lang="en-US" sz="2700" b="0" i="0" u="none" strike="noStrike" baseline="0" dirty="0" err="1" smtClean="0">
                <a:latin typeface="Preeti" pitchFamily="2" charset="0"/>
              </a:rPr>
              <a:t>cj</a:t>
            </a:r>
            <a:r>
              <a:rPr lang="en-US" sz="2700" b="0" i="0" u="none" strike="noStrike" baseline="0" dirty="0" smtClean="0">
                <a:latin typeface="Preeti" pitchFamily="2" charset="0"/>
              </a:rPr>
              <a:t>;/ </a:t>
            </a:r>
            <a:r>
              <a:rPr lang="en-US" sz="2700" b="0" i="0" u="none" strike="noStrike" baseline="0" dirty="0" err="1" smtClean="0">
                <a:latin typeface="Preeti" pitchFamily="2" charset="0"/>
              </a:rPr>
              <a:t>k|fKt</a:t>
            </a:r>
            <a:r>
              <a:rPr lang="en-US" sz="2700" b="0" i="0" u="none" strike="noStrike" baseline="0" dirty="0" smtClean="0">
                <a:latin typeface="Preeti" pitchFamily="2" charset="0"/>
              </a:rPr>
              <a:t> </a:t>
            </a:r>
            <a:r>
              <a:rPr lang="en-US" sz="2700" b="0" i="0" u="none" strike="noStrike" baseline="0" dirty="0" err="1" smtClean="0">
                <a:latin typeface="Preeti" pitchFamily="2" charset="0"/>
              </a:rPr>
              <a:t>ug</a:t>
            </a:r>
            <a:r>
              <a:rPr lang="en-US" sz="2700" b="0" i="0" u="none" strike="noStrike" baseline="0" dirty="0" smtClean="0">
                <a:latin typeface="Preeti" pitchFamily="2" charset="0"/>
              </a:rPr>
              <a:t>]{ </a:t>
            </a:r>
            <a:r>
              <a:rPr lang="en-US" sz="2700" b="0" i="0" u="none" strike="noStrike" baseline="0" dirty="0" err="1" smtClean="0">
                <a:latin typeface="Preeti" pitchFamily="2" charset="0"/>
              </a:rPr>
              <a:t>xs</a:t>
            </a:r>
            <a:r>
              <a:rPr lang="en-US" sz="2700" b="0" i="0" u="none" strike="noStrike" baseline="0" dirty="0" smtClean="0">
                <a:latin typeface="Preeti" pitchFamily="2" charset="0"/>
              </a:rPr>
              <a:t> </a:t>
            </a:r>
            <a:r>
              <a:rPr lang="en-US" sz="2700" b="0" i="0" u="none" strike="noStrike" baseline="0" dirty="0" err="1" smtClean="0">
                <a:latin typeface="Preeti" pitchFamily="2" charset="0"/>
              </a:rPr>
              <a:t>x'g</a:t>
            </a:r>
            <a:r>
              <a:rPr lang="en-US" sz="2700" b="0" i="0" u="none" strike="noStrike" baseline="0" dirty="0" smtClean="0">
                <a:latin typeface="Preeti" pitchFamily="2" charset="0"/>
              </a:rPr>
              <a:t>]5 .</a:t>
            </a:r>
          </a:p>
          <a:p>
            <a:pPr marL="0" indent="0">
              <a:buNone/>
            </a:pPr>
            <a:r>
              <a:rPr lang="en-US" sz="2700" b="0" i="0" u="none" strike="noStrike" baseline="0" dirty="0" smtClean="0">
                <a:latin typeface="Preeti" pitchFamily="2" charset="0"/>
              </a:rPr>
              <a:t>-^_ ;</a:t>
            </a:r>
            <a:r>
              <a:rPr lang="en-US" sz="2700" b="0" i="0" u="none" strike="noStrike" baseline="0" dirty="0" err="1" smtClean="0">
                <a:latin typeface="Preeti" pitchFamily="2" charset="0"/>
              </a:rPr>
              <a:t>DklQ</a:t>
            </a:r>
            <a:r>
              <a:rPr lang="en-US" sz="2700" b="0" i="0" u="none" strike="noStrike" baseline="0" dirty="0" smtClean="0">
                <a:latin typeface="Preeti" pitchFamily="2" charset="0"/>
              </a:rPr>
              <a:t> </a:t>
            </a:r>
            <a:r>
              <a:rPr lang="en-US" sz="2700" b="0" i="0" u="none" strike="noStrike" baseline="0" dirty="0" err="1" smtClean="0">
                <a:latin typeface="Preeti" pitchFamily="2" charset="0"/>
              </a:rPr>
              <a:t>tyf</a:t>
            </a:r>
            <a:r>
              <a:rPr lang="en-US" sz="2700" b="0" i="0" u="none" strike="noStrike" baseline="0" dirty="0" smtClean="0">
                <a:latin typeface="Preeti" pitchFamily="2" charset="0"/>
              </a:rPr>
              <a:t> </a:t>
            </a:r>
            <a:r>
              <a:rPr lang="en-US" sz="2700" b="0" i="0" u="none" strike="noStrike" baseline="0" dirty="0" err="1" smtClean="0">
                <a:latin typeface="Preeti" pitchFamily="2" charset="0"/>
              </a:rPr>
              <a:t>kfl</a:t>
            </a:r>
            <a:r>
              <a:rPr lang="en-US" sz="2700" b="0" i="0" u="none" strike="noStrike" baseline="0" dirty="0" smtClean="0">
                <a:latin typeface="Preeti" pitchFamily="2" charset="0"/>
              </a:rPr>
              <a:t>/</a:t>
            </a:r>
            <a:r>
              <a:rPr lang="en-US" sz="2700" b="0" i="0" u="none" strike="noStrike" baseline="0" dirty="0" err="1" smtClean="0">
                <a:latin typeface="Preeti" pitchFamily="2" charset="0"/>
              </a:rPr>
              <a:t>jfl</a:t>
            </a:r>
            <a:r>
              <a:rPr lang="en-US" sz="2700" b="0" i="0" u="none" strike="noStrike" baseline="0" dirty="0" smtClean="0">
                <a:latin typeface="Preeti" pitchFamily="2" charset="0"/>
              </a:rPr>
              <a:t>/s </a:t>
            </a:r>
            <a:r>
              <a:rPr lang="en-US" sz="2700" b="0" i="0" u="none" strike="noStrike" baseline="0" dirty="0" err="1" smtClean="0">
                <a:latin typeface="Preeti" pitchFamily="2" charset="0"/>
              </a:rPr>
              <a:t>dfldnfdf</a:t>
            </a:r>
            <a:r>
              <a:rPr lang="en-US" sz="2700" b="0" i="0" u="none" strike="noStrike" baseline="0" dirty="0" smtClean="0">
                <a:latin typeface="Preeti" pitchFamily="2" charset="0"/>
              </a:rPr>
              <a:t> </a:t>
            </a:r>
            <a:r>
              <a:rPr lang="en-US" sz="2700" b="0" i="0" u="none" strike="noStrike" baseline="0" dirty="0" err="1" smtClean="0">
                <a:latin typeface="Preeti" pitchFamily="2" charset="0"/>
              </a:rPr>
              <a:t>bDktLsf</a:t>
            </a:r>
            <a:r>
              <a:rPr lang="en-US" sz="2700" b="0" i="0" u="none" strike="noStrike" baseline="0" dirty="0" smtClean="0">
                <a:latin typeface="Preeti" pitchFamily="2" charset="0"/>
              </a:rPr>
              <a:t>] ;</a:t>
            </a:r>
            <a:r>
              <a:rPr lang="en-US" sz="2700" b="0" i="0" u="none" strike="noStrike" baseline="0" dirty="0" err="1" smtClean="0">
                <a:latin typeface="Preeti" pitchFamily="2" charset="0"/>
              </a:rPr>
              <a:t>dfg</a:t>
            </a:r>
            <a:r>
              <a:rPr lang="en-US" sz="2700" b="0" i="0" u="none" strike="noStrike" baseline="0" dirty="0" smtClean="0">
                <a:latin typeface="Preeti" pitchFamily="2" charset="0"/>
              </a:rPr>
              <a:t> </a:t>
            </a:r>
            <a:r>
              <a:rPr lang="en-US" sz="2700" b="0" i="0" u="none" strike="noStrike" baseline="0" dirty="0" err="1" smtClean="0">
                <a:latin typeface="Preeti" pitchFamily="2" charset="0"/>
              </a:rPr>
              <a:t>xs</a:t>
            </a:r>
            <a:r>
              <a:rPr lang="en-US" sz="2700" b="0" i="0" u="none" strike="noStrike" baseline="0" dirty="0" smtClean="0">
                <a:latin typeface="Preeti" pitchFamily="2" charset="0"/>
              </a:rPr>
              <a:t> </a:t>
            </a:r>
            <a:r>
              <a:rPr lang="en-US" sz="2700" b="0" i="0" u="none" strike="noStrike" baseline="0" dirty="0" err="1" smtClean="0">
                <a:latin typeface="Preeti" pitchFamily="2" charset="0"/>
              </a:rPr>
              <a:t>x'g</a:t>
            </a:r>
            <a:r>
              <a:rPr lang="en-US" sz="2700" b="0" i="0" u="none" strike="noStrike" baseline="0" dirty="0" smtClean="0">
                <a:latin typeface="Preeti" pitchFamily="2" charset="0"/>
              </a:rPr>
              <a:t>]5 .</a:t>
            </a:r>
          </a:p>
          <a:p>
            <a:pPr marL="0" indent="0">
              <a:buNone/>
            </a:pPr>
            <a:endParaRPr lang="en-US" sz="1000" dirty="0">
              <a:latin typeface="Preeti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198033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5527343" y="89799"/>
            <a:ext cx="6237027" cy="67501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n-US" sz="4000" b="1" u="sng" dirty="0" err="1" smtClean="0">
                <a:solidFill>
                  <a:srgbClr val="0070C0"/>
                </a:solidFill>
                <a:latin typeface="Preeti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lbuf</a:t>
            </a:r>
            <a:r>
              <a:rPr lang="en-US" sz="4000" b="1" u="sng" dirty="0" smtClean="0">
                <a:solidFill>
                  <a:srgbClr val="0070C0"/>
                </a:solidFill>
                <a:latin typeface="Preeti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] </a:t>
            </a:r>
            <a:r>
              <a:rPr lang="en-US" sz="4000" b="1" u="sng" dirty="0" err="1" smtClean="0">
                <a:solidFill>
                  <a:srgbClr val="0070C0"/>
                </a:solidFill>
                <a:latin typeface="Preeti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ljsf</a:t>
            </a:r>
            <a:r>
              <a:rPr lang="en-US" sz="4000" b="1" u="sng" dirty="0" smtClean="0">
                <a:solidFill>
                  <a:srgbClr val="0070C0"/>
                </a:solidFill>
                <a:latin typeface="Preeti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; </a:t>
            </a:r>
            <a:r>
              <a:rPr lang="en-US" sz="4000" b="1" u="sng" dirty="0" err="1" smtClean="0">
                <a:solidFill>
                  <a:srgbClr val="0070C0"/>
                </a:solidFill>
                <a:latin typeface="Preeti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nIo</a:t>
            </a:r>
            <a:r>
              <a:rPr lang="en-US" sz="4000" b="1" u="sng" dirty="0" smtClean="0">
                <a:solidFill>
                  <a:srgbClr val="0070C0"/>
                </a:solidFill>
                <a:latin typeface="Preeti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n-US" sz="4000" dirty="0" smtClean="0">
                <a:latin typeface="Preeti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;</a:t>
            </a:r>
            <a:r>
              <a:rPr lang="en-US" sz="4000" dirty="0">
                <a:latin typeface="Preeti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g\ @)#) ;</a:t>
            </a:r>
            <a:r>
              <a:rPr lang="en-US" sz="4000" dirty="0" err="1">
                <a:latin typeface="Preeti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Dddf</a:t>
            </a:r>
            <a:r>
              <a:rPr lang="en-US" sz="4000" dirty="0">
                <a:latin typeface="Preeti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;</a:t>
            </a:r>
            <a:r>
              <a:rPr lang="en-US" sz="4000" dirty="0" err="1">
                <a:latin typeface="Preeti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dfgtf</a:t>
            </a:r>
            <a:r>
              <a:rPr lang="en-US" sz="4000" dirty="0">
                <a:latin typeface="Preeti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, ;</a:t>
            </a:r>
            <a:r>
              <a:rPr lang="en-US" sz="4000" dirty="0" err="1">
                <a:latin typeface="Preeti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fdflhs</a:t>
            </a:r>
            <a:r>
              <a:rPr lang="en-US" sz="4000" dirty="0">
                <a:latin typeface="Preeti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Preeti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GofonfO</a:t>
            </a:r>
            <a:r>
              <a:rPr lang="en-US" sz="4000" dirty="0">
                <a:latin typeface="Preeti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{ s]</a:t>
            </a:r>
            <a:r>
              <a:rPr lang="en-US" sz="4000" dirty="0" err="1">
                <a:latin typeface="Preeti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Gb|df</a:t>
            </a:r>
            <a:r>
              <a:rPr lang="en-US" sz="4000" dirty="0">
                <a:latin typeface="Preeti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/</a:t>
            </a:r>
            <a:r>
              <a:rPr lang="en-US" sz="4000" dirty="0" err="1">
                <a:latin typeface="Preeti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fVb</a:t>
            </a:r>
            <a:r>
              <a:rPr lang="en-US" sz="4000" dirty="0">
                <a:latin typeface="Preeti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} ;+;f/af6 </a:t>
            </a:r>
            <a:r>
              <a:rPr lang="en-US" sz="4000" dirty="0" err="1">
                <a:latin typeface="Preeti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ul</a:t>
            </a:r>
            <a:r>
              <a:rPr lang="en-US" sz="4000" dirty="0">
                <a:latin typeface="Preeti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/</a:t>
            </a:r>
            <a:r>
              <a:rPr lang="en-US" sz="4000" dirty="0" err="1">
                <a:latin typeface="Preeti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aL</a:t>
            </a:r>
            <a:r>
              <a:rPr lang="en-US" sz="4000" dirty="0">
                <a:latin typeface="Preeti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x6fpg] </a:t>
            </a:r>
            <a:r>
              <a:rPr lang="en-US" sz="4000" dirty="0" err="1">
                <a:latin typeface="Preeti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clek|fosf</a:t>
            </a:r>
            <a:r>
              <a:rPr lang="en-US" sz="4000" dirty="0">
                <a:latin typeface="Preeti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;</a:t>
            </a:r>
            <a:r>
              <a:rPr lang="en-US" sz="4000" dirty="0" err="1">
                <a:latin typeface="Preeti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fy</a:t>
            </a:r>
            <a:r>
              <a:rPr lang="en-US" sz="4000" dirty="0">
                <a:latin typeface="Preeti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 </a:t>
            </a:r>
            <a:r>
              <a:rPr lang="en-US" sz="4000" dirty="0" err="1">
                <a:latin typeface="Preeti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lbuf</a:t>
            </a:r>
            <a:r>
              <a:rPr lang="en-US" sz="4000" dirty="0">
                <a:latin typeface="Preeti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] </a:t>
            </a:r>
            <a:r>
              <a:rPr lang="en-US" sz="4000" dirty="0" err="1">
                <a:latin typeface="Preeti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ljsf</a:t>
            </a:r>
            <a:r>
              <a:rPr lang="en-US" sz="4000" dirty="0">
                <a:latin typeface="Preeti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; </a:t>
            </a:r>
            <a:r>
              <a:rPr lang="en-US" sz="4000" dirty="0" err="1">
                <a:latin typeface="Preeti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nIo</a:t>
            </a:r>
            <a:r>
              <a:rPr lang="en-US" sz="4000" dirty="0">
                <a:latin typeface="Preeti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Preeti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tof</a:t>
            </a:r>
            <a:r>
              <a:rPr lang="en-US" sz="4000" dirty="0">
                <a:latin typeface="Preeti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/ u/L </a:t>
            </a:r>
            <a:r>
              <a:rPr lang="en-US" sz="4000" dirty="0" err="1">
                <a:latin typeface="Preeti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cfTd;fy</a:t>
            </a:r>
            <a:r>
              <a:rPr lang="en-US" sz="4000" dirty="0">
                <a:latin typeface="Preeti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Preeti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ul</a:t>
            </a:r>
            <a:r>
              <a:rPr lang="en-US" sz="4000" dirty="0">
                <a:latin typeface="Preeti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/</a:t>
            </a:r>
            <a:r>
              <a:rPr lang="en-US" sz="4000" dirty="0" err="1">
                <a:latin typeface="Preeti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Psf</a:t>
            </a:r>
            <a:r>
              <a:rPr lang="en-US" sz="4000" dirty="0">
                <a:latin typeface="Preeti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] 5 . n}</a:t>
            </a:r>
            <a:r>
              <a:rPr lang="en-US" sz="4000" dirty="0" err="1">
                <a:latin typeface="Preeti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lu+s</a:t>
            </a:r>
            <a:r>
              <a:rPr lang="en-US" sz="4000" dirty="0">
                <a:latin typeface="Preeti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;</a:t>
            </a:r>
            <a:r>
              <a:rPr lang="en-US" sz="4000" dirty="0" err="1">
                <a:latin typeface="Preeti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dfgtfnfO</a:t>
            </a:r>
            <a:r>
              <a:rPr lang="en-US" sz="4000" dirty="0">
                <a:latin typeface="Preeti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{ </a:t>
            </a:r>
            <a:r>
              <a:rPr lang="en-US" sz="4000" dirty="0" err="1">
                <a:latin typeface="Preeti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ljsf</a:t>
            </a:r>
            <a:r>
              <a:rPr lang="en-US" sz="4000" dirty="0">
                <a:latin typeface="Preeti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; / ;d[l4sf ;</a:t>
            </a:r>
            <a:r>
              <a:rPr lang="en-US" sz="4000" dirty="0" err="1">
                <a:latin typeface="Preeti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jfnsf</a:t>
            </a:r>
            <a:r>
              <a:rPr lang="en-US" sz="4000" dirty="0">
                <a:latin typeface="Preeti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?</a:t>
            </a:r>
            <a:r>
              <a:rPr lang="en-US" sz="4000" dirty="0" err="1">
                <a:latin typeface="Preeti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kdf</a:t>
            </a:r>
            <a:r>
              <a:rPr lang="en-US" sz="4000" dirty="0">
                <a:latin typeface="Preeti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:</a:t>
            </a:r>
            <a:r>
              <a:rPr lang="en-US" sz="4000" dirty="0" err="1">
                <a:latin typeface="Preeti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yflkt</a:t>
            </a:r>
            <a:r>
              <a:rPr lang="en-US" sz="4000" dirty="0">
                <a:latin typeface="Preeti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Preeti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gu</a:t>
            </a:r>
            <a:r>
              <a:rPr lang="en-US" sz="4000" dirty="0">
                <a:latin typeface="Preeti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/];</a:t>
            </a:r>
            <a:r>
              <a:rPr lang="en-US" sz="4000" dirty="0" err="1">
                <a:latin typeface="Preeti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Dd</a:t>
            </a:r>
            <a:r>
              <a:rPr lang="en-US" sz="4000" dirty="0">
                <a:latin typeface="Preeti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b]</a:t>
            </a:r>
            <a:r>
              <a:rPr lang="en-US" sz="4000" dirty="0" err="1">
                <a:latin typeface="Preeti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zdf</a:t>
            </a:r>
            <a:r>
              <a:rPr lang="en-US" sz="4000" dirty="0">
                <a:latin typeface="Preeti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Preeti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lbuf</a:t>
            </a:r>
            <a:r>
              <a:rPr lang="en-US" sz="4000" dirty="0">
                <a:latin typeface="Preeti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] </a:t>
            </a:r>
            <a:r>
              <a:rPr lang="en-US" sz="4000" dirty="0" err="1">
                <a:latin typeface="Preeti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ljsf</a:t>
            </a:r>
            <a:r>
              <a:rPr lang="en-US" sz="4000" dirty="0">
                <a:latin typeface="Preeti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;, ;</a:t>
            </a:r>
            <a:r>
              <a:rPr lang="en-US" sz="4000" dirty="0" err="1">
                <a:latin typeface="Preeti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dfgtf</a:t>
            </a:r>
            <a:r>
              <a:rPr lang="en-US" sz="4000" dirty="0">
                <a:latin typeface="Preeti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4000" dirty="0" err="1">
                <a:latin typeface="Preeti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zflGt</a:t>
            </a:r>
            <a:r>
              <a:rPr lang="en-US" sz="4000" dirty="0">
                <a:latin typeface="Preeti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/ ;d[l4sf] :</a:t>
            </a:r>
            <a:r>
              <a:rPr lang="en-US" sz="4000" dirty="0" err="1">
                <a:latin typeface="Preeti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yfkgf</a:t>
            </a:r>
            <a:r>
              <a:rPr lang="en-US" sz="4000" dirty="0">
                <a:latin typeface="Preeti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Preeti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x'g</a:t>
            </a:r>
            <a:r>
              <a:rPr lang="en-US" sz="4000" dirty="0">
                <a:latin typeface="Preeti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] </a:t>
            </a:r>
            <a:r>
              <a:rPr lang="en-US" sz="4000" dirty="0" err="1">
                <a:latin typeface="Preeti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g;Sg</a:t>
            </a:r>
            <a:r>
              <a:rPr lang="en-US" sz="4000" dirty="0">
                <a:latin typeface="Preeti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] </a:t>
            </a:r>
            <a:r>
              <a:rPr lang="en-US" sz="4000" dirty="0" err="1">
                <a:latin typeface="Preeti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tYonfO</a:t>
            </a:r>
            <a:r>
              <a:rPr lang="en-US" sz="4000" dirty="0">
                <a:latin typeface="Preeti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{ </a:t>
            </a:r>
            <a:r>
              <a:rPr lang="en-US" sz="4000" dirty="0" err="1">
                <a:latin typeface="Preeti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ljZjn</a:t>
            </a:r>
            <a:r>
              <a:rPr lang="en-US" sz="4000" dirty="0">
                <a:latin typeface="Preeti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] </a:t>
            </a:r>
            <a:r>
              <a:rPr lang="en-US" sz="4000" dirty="0" err="1">
                <a:latin typeface="Preeti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cfTd;fy</a:t>
            </a:r>
            <a:r>
              <a:rPr lang="en-US" sz="4000" dirty="0">
                <a:latin typeface="Preeti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Preeti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ul</a:t>
            </a:r>
            <a:r>
              <a:rPr lang="en-US" sz="4000" dirty="0">
                <a:latin typeface="Preeti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/;s]</a:t>
            </a:r>
            <a:r>
              <a:rPr lang="en-US" sz="4000" dirty="0" err="1">
                <a:latin typeface="Preeti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sf</a:t>
            </a:r>
            <a:r>
              <a:rPr lang="en-US" sz="4000" dirty="0">
                <a:latin typeface="Preeti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] 5 . </a:t>
            </a:r>
            <a:endParaRPr lang="en-US" sz="4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/>
          <a:srcRect l="29789" t="10532" r="30023" b="18171"/>
          <a:stretch/>
        </p:blipFill>
        <p:spPr>
          <a:xfrm>
            <a:off x="250156" y="89799"/>
            <a:ext cx="4742063" cy="3772518"/>
          </a:xfrm>
          <a:prstGeom prst="rect">
            <a:avLst/>
          </a:prstGeom>
        </p:spPr>
      </p:pic>
      <p:pic>
        <p:nvPicPr>
          <p:cNvPr id="8" name="Picture 2" descr="C:\Users\Dayasagar\Desktop\SDGs Photos-Landscap copy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667" t="15764" r="19166" b="58537"/>
          <a:stretch/>
        </p:blipFill>
        <p:spPr bwMode="auto">
          <a:xfrm>
            <a:off x="250156" y="3998797"/>
            <a:ext cx="4742063" cy="27858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918651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/>
        </p:nvSpPr>
        <p:spPr>
          <a:xfrm>
            <a:off x="0" y="49502"/>
            <a:ext cx="12192000" cy="1704347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5000" b="1" dirty="0" smtClean="0">
                <a:solidFill>
                  <a:srgbClr val="0070C0"/>
                </a:solidFill>
                <a:latin typeface="Preeti" pitchFamily="2" charset="0"/>
              </a:rPr>
              <a:t>g]</a:t>
            </a:r>
            <a:r>
              <a:rPr lang="en-US" sz="5000" b="1" dirty="0" err="1" smtClean="0">
                <a:solidFill>
                  <a:srgbClr val="0070C0"/>
                </a:solidFill>
                <a:latin typeface="Preeti" pitchFamily="2" charset="0"/>
              </a:rPr>
              <a:t>kfnsf</a:t>
            </a:r>
            <a:r>
              <a:rPr lang="en-US" sz="5000" b="1" dirty="0" smtClean="0">
                <a:solidFill>
                  <a:srgbClr val="0070C0"/>
                </a:solidFill>
                <a:latin typeface="Preeti" pitchFamily="2" charset="0"/>
              </a:rPr>
              <a:t>] ;+</a:t>
            </a:r>
            <a:r>
              <a:rPr lang="en-US" sz="5000" b="1" dirty="0" err="1" smtClean="0">
                <a:solidFill>
                  <a:srgbClr val="0070C0"/>
                </a:solidFill>
                <a:latin typeface="Preeti" pitchFamily="2" charset="0"/>
              </a:rPr>
              <a:t>ljwfg</a:t>
            </a:r>
            <a:r>
              <a:rPr lang="en-US" sz="5000" b="1" dirty="0" smtClean="0">
                <a:solidFill>
                  <a:srgbClr val="0070C0"/>
                </a:solidFill>
                <a:latin typeface="Preeti" pitchFamily="2" charset="0"/>
              </a:rPr>
              <a:t> @)&amp;@ </a:t>
            </a:r>
            <a:endParaRPr lang="en-US" sz="5000" b="1" dirty="0">
              <a:solidFill>
                <a:srgbClr val="0070C0"/>
              </a:solidFill>
              <a:latin typeface="Preeti" pitchFamily="2" charset="0"/>
            </a:endParaRPr>
          </a:p>
        </p:txBody>
      </p:sp>
      <p:pic>
        <p:nvPicPr>
          <p:cNvPr id="7" name="Picture 6" descr="C260.jpg"/>
          <p:cNvPicPr>
            <a:picLocks noChangeAspect="1"/>
          </p:cNvPicPr>
          <p:nvPr/>
        </p:nvPicPr>
        <p:blipFill rotWithShape="1">
          <a:blip r:embed="rId2"/>
          <a:srcRect l="14851" r="8502"/>
          <a:stretch/>
        </p:blipFill>
        <p:spPr bwMode="auto">
          <a:xfrm>
            <a:off x="0" y="1753849"/>
            <a:ext cx="4121982" cy="51041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Rounded Rectangle 8"/>
          <p:cNvSpPr/>
          <p:nvPr/>
        </p:nvSpPr>
        <p:spPr>
          <a:xfrm>
            <a:off x="4121982" y="1753849"/>
            <a:ext cx="8070018" cy="5104151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4000" b="1" i="0" u="none" strike="noStrike" baseline="0" dirty="0" smtClean="0">
                <a:solidFill>
                  <a:schemeClr val="tx1"/>
                </a:solidFill>
                <a:latin typeface="Preeti" pitchFamily="2" charset="0"/>
              </a:rPr>
              <a:t>g]</a:t>
            </a:r>
            <a:r>
              <a:rPr lang="en-US" sz="4000" b="1" i="0" u="none" strike="noStrike" baseline="0" dirty="0" err="1" smtClean="0">
                <a:solidFill>
                  <a:schemeClr val="tx1"/>
                </a:solidFill>
                <a:latin typeface="Preeti" pitchFamily="2" charset="0"/>
              </a:rPr>
              <a:t>kfnsf</a:t>
            </a:r>
            <a:r>
              <a:rPr lang="en-US" sz="4000" b="1" i="0" u="none" strike="noStrike" baseline="0" dirty="0" smtClean="0">
                <a:solidFill>
                  <a:schemeClr val="tx1"/>
                </a:solidFill>
                <a:latin typeface="Preeti" pitchFamily="2" charset="0"/>
              </a:rPr>
              <a:t>] ;+</a:t>
            </a:r>
            <a:r>
              <a:rPr lang="en-US" sz="4000" b="1" i="0" u="none" strike="noStrike" baseline="0" dirty="0" err="1" smtClean="0">
                <a:solidFill>
                  <a:schemeClr val="tx1"/>
                </a:solidFill>
                <a:latin typeface="Preeti" pitchFamily="2" charset="0"/>
              </a:rPr>
              <a:t>ljwfg</a:t>
            </a:r>
            <a:r>
              <a:rPr lang="en-US" sz="4000" b="1" i="0" u="none" strike="noStrike" baseline="0" dirty="0" smtClean="0">
                <a:solidFill>
                  <a:schemeClr val="tx1"/>
                </a:solidFill>
                <a:latin typeface="Preeti" pitchFamily="2" charset="0"/>
              </a:rPr>
              <a:t> </a:t>
            </a:r>
            <a:r>
              <a:rPr lang="en-US" sz="4000" b="0" i="0" u="none" strike="noStrike" baseline="0" dirty="0" smtClean="0">
                <a:solidFill>
                  <a:schemeClr val="tx1"/>
                </a:solidFill>
                <a:latin typeface="Preeti" pitchFamily="2" charset="0"/>
              </a:rPr>
              <a:t>@)&amp;@ </a:t>
            </a:r>
            <a:r>
              <a:rPr lang="en-US" sz="4000" b="0" i="0" u="none" strike="noStrike" baseline="0" dirty="0" err="1" smtClean="0">
                <a:solidFill>
                  <a:schemeClr val="tx1"/>
                </a:solidFill>
                <a:latin typeface="Preeti" pitchFamily="2" charset="0"/>
              </a:rPr>
              <a:t>sf</a:t>
            </a:r>
            <a:r>
              <a:rPr lang="en-US" sz="4000" b="0" i="0" u="none" strike="noStrike" baseline="0" dirty="0" smtClean="0">
                <a:solidFill>
                  <a:schemeClr val="tx1"/>
                </a:solidFill>
                <a:latin typeface="Preeti" pitchFamily="2" charset="0"/>
              </a:rPr>
              <a:t>] </a:t>
            </a:r>
            <a:r>
              <a:rPr lang="en-US" sz="4000" b="1" i="0" u="none" strike="noStrike" baseline="0" dirty="0" err="1" smtClean="0">
                <a:solidFill>
                  <a:schemeClr val="tx1"/>
                </a:solidFill>
                <a:latin typeface="Preeti" pitchFamily="2" charset="0"/>
              </a:rPr>
              <a:t>wf</a:t>
            </a:r>
            <a:r>
              <a:rPr lang="en-US" sz="4000" b="1" i="0" u="none" strike="noStrike" baseline="0" dirty="0" smtClean="0">
                <a:solidFill>
                  <a:schemeClr val="tx1"/>
                </a:solidFill>
                <a:latin typeface="Preeti" pitchFamily="2" charset="0"/>
              </a:rPr>
              <a:t>/f #* </a:t>
            </a:r>
            <a:r>
              <a:rPr lang="en-US" sz="4000" b="1" i="0" u="none" strike="noStrike" baseline="0" dirty="0" err="1" smtClean="0">
                <a:solidFill>
                  <a:schemeClr val="tx1"/>
                </a:solidFill>
                <a:latin typeface="Preeti" pitchFamily="2" charset="0"/>
              </a:rPr>
              <a:t>sf</a:t>
            </a:r>
            <a:r>
              <a:rPr lang="en-US" sz="4000" b="1" i="0" u="none" strike="noStrike" baseline="0" dirty="0" smtClean="0">
                <a:solidFill>
                  <a:schemeClr val="tx1"/>
                </a:solidFill>
                <a:latin typeface="Preeti" pitchFamily="2" charset="0"/>
              </a:rPr>
              <a:t>] </a:t>
            </a:r>
            <a:r>
              <a:rPr lang="en-US" sz="4000" b="1" i="0" u="none" strike="noStrike" baseline="0" dirty="0" err="1" smtClean="0">
                <a:solidFill>
                  <a:schemeClr val="tx1"/>
                </a:solidFill>
                <a:latin typeface="Preeti" pitchFamily="2" charset="0"/>
              </a:rPr>
              <a:t>pkwf</a:t>
            </a:r>
            <a:r>
              <a:rPr lang="en-US" sz="4000" b="1" i="0" u="none" strike="noStrike" baseline="0" dirty="0" smtClean="0">
                <a:solidFill>
                  <a:schemeClr val="tx1"/>
                </a:solidFill>
                <a:latin typeface="Preeti" pitchFamily="2" charset="0"/>
              </a:rPr>
              <a:t>/f -#_ </a:t>
            </a:r>
            <a:r>
              <a:rPr lang="en-US" sz="4000" b="0" i="0" u="none" strike="noStrike" baseline="0" dirty="0" smtClean="0">
                <a:solidFill>
                  <a:schemeClr val="tx1"/>
                </a:solidFill>
                <a:latin typeface="Preeti" pitchFamily="2" charset="0"/>
              </a:rPr>
              <a:t>n] </a:t>
            </a:r>
            <a:r>
              <a:rPr lang="en-US" sz="4000" b="0" i="0" u="none" strike="noStrike" baseline="0" dirty="0" err="1" smtClean="0">
                <a:solidFill>
                  <a:schemeClr val="tx1"/>
                </a:solidFill>
                <a:latin typeface="Preeti" pitchFamily="2" charset="0"/>
              </a:rPr>
              <a:t>dlxnf</a:t>
            </a:r>
            <a:r>
              <a:rPr lang="en-US" sz="4000" b="0" i="0" u="none" strike="noStrike" baseline="0" dirty="0" smtClean="0">
                <a:solidFill>
                  <a:schemeClr val="tx1"/>
                </a:solidFill>
                <a:latin typeface="Preeti" pitchFamily="2" charset="0"/>
              </a:rPr>
              <a:t> lj?4 </a:t>
            </a:r>
            <a:r>
              <a:rPr lang="en-US" sz="4000" b="1" i="0" u="none" strike="noStrike" baseline="0" dirty="0" err="1" smtClean="0">
                <a:solidFill>
                  <a:srgbClr val="0070C0"/>
                </a:solidFill>
                <a:latin typeface="Preeti" pitchFamily="2" charset="0"/>
              </a:rPr>
              <a:t>wfld</a:t>
            </a:r>
            <a:r>
              <a:rPr lang="en-US" sz="4000" b="1" i="0" u="none" strike="noStrike" baseline="0" dirty="0" smtClean="0">
                <a:solidFill>
                  <a:srgbClr val="0070C0"/>
                </a:solidFill>
                <a:latin typeface="Preeti" pitchFamily="2" charset="0"/>
              </a:rPr>
              <a:t>{s, ;</a:t>
            </a:r>
            <a:r>
              <a:rPr lang="en-US" sz="4000" b="1" i="0" u="none" strike="noStrike" baseline="0" dirty="0" err="1" smtClean="0">
                <a:solidFill>
                  <a:srgbClr val="0070C0"/>
                </a:solidFill>
                <a:latin typeface="Preeti" pitchFamily="2" charset="0"/>
              </a:rPr>
              <a:t>fdflhs</a:t>
            </a:r>
            <a:r>
              <a:rPr lang="en-US" sz="4000" b="1" i="0" u="none" strike="noStrike" baseline="0" dirty="0" smtClean="0">
                <a:solidFill>
                  <a:srgbClr val="0070C0"/>
                </a:solidFill>
                <a:latin typeface="Preeti" pitchFamily="2" charset="0"/>
              </a:rPr>
              <a:t>,</a:t>
            </a:r>
          </a:p>
          <a:p>
            <a:pPr algn="just"/>
            <a:r>
              <a:rPr lang="en-US" sz="4000" b="1" i="0" u="none" strike="noStrike" baseline="0" dirty="0" smtClean="0">
                <a:solidFill>
                  <a:srgbClr val="0070C0"/>
                </a:solidFill>
                <a:latin typeface="Preeti" pitchFamily="2" charset="0"/>
              </a:rPr>
              <a:t>;f+:s[</a:t>
            </a:r>
            <a:r>
              <a:rPr lang="en-US" sz="4000" b="1" i="0" u="none" strike="noStrike" baseline="0" dirty="0" err="1" smtClean="0">
                <a:solidFill>
                  <a:srgbClr val="0070C0"/>
                </a:solidFill>
                <a:latin typeface="Preeti" pitchFamily="2" charset="0"/>
              </a:rPr>
              <a:t>lts</a:t>
            </a:r>
            <a:r>
              <a:rPr lang="en-US" sz="4000" b="1" i="0" u="none" strike="noStrike" baseline="0" dirty="0" smtClean="0">
                <a:solidFill>
                  <a:srgbClr val="0070C0"/>
                </a:solidFill>
                <a:latin typeface="Preeti" pitchFamily="2" charset="0"/>
              </a:rPr>
              <a:t> k/</a:t>
            </a:r>
            <a:r>
              <a:rPr lang="en-US" sz="4000" b="1" i="0" u="none" strike="noStrike" baseline="0" dirty="0" err="1" smtClean="0">
                <a:solidFill>
                  <a:srgbClr val="0070C0"/>
                </a:solidFill>
                <a:latin typeface="Preeti" pitchFamily="2" charset="0"/>
              </a:rPr>
              <a:t>Dk</a:t>
            </a:r>
            <a:r>
              <a:rPr lang="en-US" sz="4000" b="1" i="0" u="none" strike="noStrike" baseline="0" dirty="0" smtClean="0">
                <a:solidFill>
                  <a:srgbClr val="0070C0"/>
                </a:solidFill>
                <a:latin typeface="Preeti" pitchFamily="2" charset="0"/>
              </a:rPr>
              <a:t>/f, </a:t>
            </a:r>
            <a:r>
              <a:rPr lang="en-US" sz="4000" b="1" i="0" u="none" strike="noStrike" baseline="0" dirty="0" err="1" smtClean="0">
                <a:solidFill>
                  <a:srgbClr val="0070C0"/>
                </a:solidFill>
                <a:latin typeface="Preeti" pitchFamily="2" charset="0"/>
              </a:rPr>
              <a:t>k|rng</a:t>
            </a:r>
            <a:r>
              <a:rPr lang="en-US" sz="4000" b="1" i="0" u="none" strike="noStrike" baseline="0" dirty="0" smtClean="0">
                <a:solidFill>
                  <a:srgbClr val="0070C0"/>
                </a:solidFill>
                <a:latin typeface="Preeti" pitchFamily="2" charset="0"/>
              </a:rPr>
              <a:t> </a:t>
            </a:r>
            <a:r>
              <a:rPr lang="en-US" sz="4000" b="1" i="0" u="none" strike="noStrike" baseline="0" dirty="0" err="1" smtClean="0">
                <a:solidFill>
                  <a:srgbClr val="0070C0"/>
                </a:solidFill>
                <a:latin typeface="Preeti" pitchFamily="2" charset="0"/>
              </a:rPr>
              <a:t>jf</a:t>
            </a:r>
            <a:r>
              <a:rPr lang="en-US" sz="4000" b="1" i="0" u="none" strike="noStrike" baseline="0" dirty="0" smtClean="0">
                <a:solidFill>
                  <a:srgbClr val="0070C0"/>
                </a:solidFill>
                <a:latin typeface="Preeti" pitchFamily="2" charset="0"/>
              </a:rPr>
              <a:t> </a:t>
            </a:r>
            <a:r>
              <a:rPr lang="en-US" sz="4000" b="1" i="0" u="none" strike="noStrike" baseline="0" dirty="0" err="1" smtClean="0">
                <a:solidFill>
                  <a:srgbClr val="0070C0"/>
                </a:solidFill>
                <a:latin typeface="Preeti" pitchFamily="2" charset="0"/>
              </a:rPr>
              <a:t>cGo</a:t>
            </a:r>
            <a:r>
              <a:rPr lang="en-US" sz="4000" b="1" i="0" u="none" strike="noStrike" baseline="0" dirty="0" smtClean="0">
                <a:solidFill>
                  <a:srgbClr val="0070C0"/>
                </a:solidFill>
                <a:latin typeface="Preeti" pitchFamily="2" charset="0"/>
              </a:rPr>
              <a:t> </a:t>
            </a:r>
            <a:r>
              <a:rPr lang="en-US" sz="4000" b="1" i="0" u="none" strike="noStrike" baseline="0" dirty="0" err="1" smtClean="0">
                <a:solidFill>
                  <a:srgbClr val="0070C0"/>
                </a:solidFill>
                <a:latin typeface="Preeti" pitchFamily="2" charset="0"/>
              </a:rPr>
              <a:t>s'g</a:t>
            </a:r>
            <a:r>
              <a:rPr lang="en-US" sz="4000" b="1" i="0" u="none" strike="noStrike" baseline="0" dirty="0" smtClean="0">
                <a:solidFill>
                  <a:srgbClr val="0070C0"/>
                </a:solidFill>
                <a:latin typeface="Preeti" pitchFamily="2" charset="0"/>
              </a:rPr>
              <a:t>} </a:t>
            </a:r>
            <a:r>
              <a:rPr lang="en-US" sz="4000" b="1" i="0" u="none" strike="noStrike" baseline="0" dirty="0" err="1" smtClean="0">
                <a:solidFill>
                  <a:srgbClr val="0070C0"/>
                </a:solidFill>
                <a:latin typeface="Preeti" pitchFamily="2" charset="0"/>
              </a:rPr>
              <a:t>klg</a:t>
            </a:r>
            <a:r>
              <a:rPr lang="en-US" sz="4000" b="1" i="0" u="none" strike="noStrike" baseline="0" dirty="0" smtClean="0">
                <a:solidFill>
                  <a:srgbClr val="0070C0"/>
                </a:solidFill>
                <a:latin typeface="Preeti" pitchFamily="2" charset="0"/>
              </a:rPr>
              <a:t> </a:t>
            </a:r>
            <a:r>
              <a:rPr lang="en-US" sz="4000" b="1" i="0" u="none" strike="noStrike" baseline="0" dirty="0" err="1" smtClean="0">
                <a:solidFill>
                  <a:srgbClr val="0070C0"/>
                </a:solidFill>
                <a:latin typeface="Preeti" pitchFamily="2" charset="0"/>
              </a:rPr>
              <a:t>cfwf</a:t>
            </a:r>
            <a:r>
              <a:rPr lang="en-US" sz="4000" b="1" i="0" u="none" strike="noStrike" baseline="0" dirty="0" smtClean="0">
                <a:solidFill>
                  <a:srgbClr val="0070C0"/>
                </a:solidFill>
                <a:latin typeface="Preeti" pitchFamily="2" charset="0"/>
              </a:rPr>
              <a:t>/</a:t>
            </a:r>
            <a:r>
              <a:rPr lang="en-US" sz="4000" b="1" i="0" u="none" strike="noStrike" baseline="0" dirty="0" err="1" smtClean="0">
                <a:solidFill>
                  <a:srgbClr val="0070C0"/>
                </a:solidFill>
                <a:latin typeface="Preeti" pitchFamily="2" charset="0"/>
              </a:rPr>
              <a:t>df</a:t>
            </a:r>
            <a:r>
              <a:rPr lang="en-US" sz="4000" b="1" i="0" u="none" strike="noStrike" baseline="0" dirty="0" smtClean="0">
                <a:solidFill>
                  <a:srgbClr val="0070C0"/>
                </a:solidFill>
                <a:latin typeface="Preeti" pitchFamily="2" charset="0"/>
              </a:rPr>
              <a:t> </a:t>
            </a:r>
            <a:r>
              <a:rPr lang="en-US" sz="4000" b="1" i="0" u="none" strike="noStrike" baseline="0" dirty="0" err="1" smtClean="0">
                <a:solidFill>
                  <a:srgbClr val="0070C0"/>
                </a:solidFill>
                <a:latin typeface="Preeti" pitchFamily="2" charset="0"/>
              </a:rPr>
              <a:t>zf</a:t>
            </a:r>
            <a:r>
              <a:rPr lang="en-US" sz="4000" b="1" i="0" u="none" strike="noStrike" baseline="0" dirty="0" smtClean="0">
                <a:solidFill>
                  <a:srgbClr val="0070C0"/>
                </a:solidFill>
                <a:latin typeface="Preeti" pitchFamily="2" charset="0"/>
              </a:rPr>
              <a:t>/</a:t>
            </a:r>
            <a:r>
              <a:rPr lang="en-US" sz="4000" b="1" i="0" u="none" strike="noStrike" baseline="0" dirty="0" err="1" smtClean="0">
                <a:solidFill>
                  <a:srgbClr val="0070C0"/>
                </a:solidFill>
                <a:latin typeface="Preeti" pitchFamily="2" charset="0"/>
              </a:rPr>
              <a:t>Ll</a:t>
            </a:r>
            <a:r>
              <a:rPr lang="en-US" sz="4000" b="1" i="0" u="none" strike="noStrike" baseline="0" dirty="0" smtClean="0">
                <a:solidFill>
                  <a:srgbClr val="0070C0"/>
                </a:solidFill>
                <a:latin typeface="Preeti" pitchFamily="2" charset="0"/>
              </a:rPr>
              <a:t>/s, </a:t>
            </a:r>
            <a:r>
              <a:rPr lang="en-US" sz="4000" b="1" i="0" u="none" strike="noStrike" baseline="0" dirty="0" err="1" smtClean="0">
                <a:solidFill>
                  <a:srgbClr val="0070C0"/>
                </a:solidFill>
                <a:latin typeface="Preeti" pitchFamily="2" charset="0"/>
              </a:rPr>
              <a:t>dfgl;s</a:t>
            </a:r>
            <a:r>
              <a:rPr lang="en-US" sz="4000" b="1" i="0" u="none" strike="noStrike" baseline="0" dirty="0" smtClean="0">
                <a:solidFill>
                  <a:srgbClr val="0070C0"/>
                </a:solidFill>
                <a:latin typeface="Preeti" pitchFamily="2" charset="0"/>
              </a:rPr>
              <a:t>, of}</a:t>
            </a:r>
            <a:r>
              <a:rPr lang="en-US" sz="4000" b="1" i="0" u="none" strike="noStrike" baseline="0" dirty="0" err="1" smtClean="0">
                <a:solidFill>
                  <a:srgbClr val="0070C0"/>
                </a:solidFill>
                <a:latin typeface="Preeti" pitchFamily="2" charset="0"/>
              </a:rPr>
              <a:t>ghGo</a:t>
            </a:r>
            <a:r>
              <a:rPr lang="en-US" sz="4000" b="1" i="0" u="none" strike="noStrike" baseline="0" dirty="0" smtClean="0">
                <a:solidFill>
                  <a:srgbClr val="0070C0"/>
                </a:solidFill>
                <a:latin typeface="Preeti" pitchFamily="2" charset="0"/>
              </a:rPr>
              <a:t>, </a:t>
            </a:r>
            <a:r>
              <a:rPr lang="en-US" sz="4000" b="1" i="0" u="none" strike="noStrike" baseline="0" dirty="0" err="1" smtClean="0">
                <a:solidFill>
                  <a:srgbClr val="0070C0"/>
                </a:solidFill>
                <a:latin typeface="Preeti" pitchFamily="2" charset="0"/>
              </a:rPr>
              <a:t>dgf</a:t>
            </a:r>
            <a:r>
              <a:rPr lang="en-US" sz="4000" b="1" i="0" u="none" strike="noStrike" baseline="0" dirty="0" smtClean="0">
                <a:solidFill>
                  <a:srgbClr val="0070C0"/>
                </a:solidFill>
                <a:latin typeface="Preeti" pitchFamily="2" charset="0"/>
              </a:rPr>
              <a:t>]j}1flgs </a:t>
            </a:r>
            <a:r>
              <a:rPr lang="en-US" sz="4000" b="1" i="0" u="none" strike="noStrike" baseline="0" dirty="0" err="1" smtClean="0">
                <a:solidFill>
                  <a:srgbClr val="0070C0"/>
                </a:solidFill>
                <a:latin typeface="Preeti" pitchFamily="2" charset="0"/>
              </a:rPr>
              <a:t>jf</a:t>
            </a:r>
            <a:r>
              <a:rPr lang="en-US" sz="4000" b="1" i="0" u="none" strike="noStrike" baseline="0" dirty="0" smtClean="0">
                <a:solidFill>
                  <a:srgbClr val="0070C0"/>
                </a:solidFill>
                <a:latin typeface="Preeti" pitchFamily="2" charset="0"/>
              </a:rPr>
              <a:t> </a:t>
            </a:r>
            <a:r>
              <a:rPr lang="en-US" sz="4000" b="1" i="0" u="none" strike="noStrike" baseline="0" dirty="0" err="1" smtClean="0">
                <a:solidFill>
                  <a:srgbClr val="0070C0"/>
                </a:solidFill>
                <a:latin typeface="Preeti" pitchFamily="2" charset="0"/>
              </a:rPr>
              <a:t>cGo</a:t>
            </a:r>
            <a:r>
              <a:rPr lang="en-US" sz="4000" b="1" i="0" u="none" strike="noStrike" baseline="0" dirty="0" smtClean="0">
                <a:solidFill>
                  <a:srgbClr val="0070C0"/>
                </a:solidFill>
                <a:latin typeface="Preeti" pitchFamily="2" charset="0"/>
              </a:rPr>
              <a:t> </a:t>
            </a:r>
            <a:r>
              <a:rPr lang="en-US" sz="4000" b="1" i="0" u="none" strike="noStrike" baseline="0" dirty="0" err="1" smtClean="0">
                <a:solidFill>
                  <a:srgbClr val="0070C0"/>
                </a:solidFill>
                <a:latin typeface="Preeti" pitchFamily="2" charset="0"/>
              </a:rPr>
              <a:t>s'g</a:t>
            </a:r>
            <a:r>
              <a:rPr lang="en-US" sz="4000" b="1" i="0" u="none" strike="noStrike" baseline="0" dirty="0" smtClean="0">
                <a:solidFill>
                  <a:srgbClr val="0070C0"/>
                </a:solidFill>
                <a:latin typeface="Preeti" pitchFamily="2" charset="0"/>
              </a:rPr>
              <a:t>} </a:t>
            </a:r>
            <a:r>
              <a:rPr lang="en-US" sz="4000" b="1" i="0" u="none" strike="noStrike" baseline="0" dirty="0" err="1" smtClean="0">
                <a:solidFill>
                  <a:srgbClr val="0070C0"/>
                </a:solidFill>
                <a:latin typeface="Preeti" pitchFamily="2" charset="0"/>
              </a:rPr>
              <a:t>lsl;dsf</a:t>
            </a:r>
            <a:r>
              <a:rPr lang="en-US" sz="4000" b="1" i="0" u="none" strike="noStrike" baseline="0" dirty="0" smtClean="0">
                <a:solidFill>
                  <a:srgbClr val="0070C0"/>
                </a:solidFill>
                <a:latin typeface="Preeti" pitchFamily="2" charset="0"/>
              </a:rPr>
              <a:t>] lx+;</a:t>
            </a:r>
            <a:r>
              <a:rPr lang="en-US" sz="4000" b="1" i="0" u="none" strike="noStrike" baseline="0" dirty="0" err="1" smtClean="0">
                <a:solidFill>
                  <a:srgbClr val="0070C0"/>
                </a:solidFill>
                <a:latin typeface="Preeti" pitchFamily="2" charset="0"/>
              </a:rPr>
              <a:t>fhGo</a:t>
            </a:r>
            <a:r>
              <a:rPr lang="en-US" sz="4000" b="1" i="0" u="none" strike="noStrike" baseline="0" dirty="0" smtClean="0">
                <a:solidFill>
                  <a:srgbClr val="0070C0"/>
                </a:solidFill>
                <a:latin typeface="Preeti" pitchFamily="2" charset="0"/>
              </a:rPr>
              <a:t> </a:t>
            </a:r>
            <a:r>
              <a:rPr lang="en-US" sz="4000" b="1" i="0" u="none" strike="noStrike" baseline="0" dirty="0" err="1" smtClean="0">
                <a:solidFill>
                  <a:srgbClr val="0070C0"/>
                </a:solidFill>
                <a:latin typeface="Preeti" pitchFamily="2" charset="0"/>
              </a:rPr>
              <a:t>sfo</a:t>
            </a:r>
            <a:r>
              <a:rPr lang="en-US" sz="4000" b="1" i="0" u="none" strike="noStrike" baseline="0" dirty="0" smtClean="0">
                <a:solidFill>
                  <a:srgbClr val="0070C0"/>
                </a:solidFill>
                <a:latin typeface="Preeti" pitchFamily="2" charset="0"/>
              </a:rPr>
              <a:t>{ </a:t>
            </a:r>
            <a:r>
              <a:rPr lang="en-US" sz="4000" b="1" i="0" u="none" strike="noStrike" baseline="0" dirty="0" err="1" smtClean="0">
                <a:solidFill>
                  <a:srgbClr val="0070C0"/>
                </a:solidFill>
                <a:latin typeface="Preeti" pitchFamily="2" charset="0"/>
              </a:rPr>
              <a:t>jf</a:t>
            </a:r>
            <a:r>
              <a:rPr lang="en-US" sz="4000" b="1" i="0" u="none" strike="noStrike" baseline="0" dirty="0" smtClean="0">
                <a:solidFill>
                  <a:srgbClr val="0070C0"/>
                </a:solidFill>
                <a:latin typeface="Preeti" pitchFamily="2" charset="0"/>
              </a:rPr>
              <a:t> </a:t>
            </a:r>
            <a:r>
              <a:rPr lang="en-US" sz="4000" b="1" i="0" u="none" strike="noStrike" baseline="0" dirty="0" err="1" smtClean="0">
                <a:solidFill>
                  <a:srgbClr val="0070C0"/>
                </a:solidFill>
                <a:latin typeface="Preeti" pitchFamily="2" charset="0"/>
              </a:rPr>
              <a:t>zf</a:t>
            </a:r>
            <a:r>
              <a:rPr lang="en-US" sz="4000" b="1" i="0" u="none" strike="noStrike" baseline="0" dirty="0" smtClean="0">
                <a:solidFill>
                  <a:srgbClr val="0070C0"/>
                </a:solidFill>
                <a:latin typeface="Preeti" pitchFamily="2" charset="0"/>
              </a:rPr>
              <a:t>]if0f </a:t>
            </a:r>
            <a:r>
              <a:rPr lang="en-US" sz="4000" b="0" i="0" u="none" strike="noStrike" baseline="0" dirty="0" err="1" smtClean="0">
                <a:solidFill>
                  <a:schemeClr val="tx1"/>
                </a:solidFill>
                <a:latin typeface="Preeti" pitchFamily="2" charset="0"/>
              </a:rPr>
              <a:t>ug</a:t>
            </a:r>
            <a:r>
              <a:rPr lang="en-US" sz="4000" b="0" i="0" u="none" strike="noStrike" baseline="0" dirty="0" smtClean="0">
                <a:solidFill>
                  <a:schemeClr val="tx1"/>
                </a:solidFill>
                <a:latin typeface="Preeti" pitchFamily="2" charset="0"/>
              </a:rPr>
              <a:t>{ </a:t>
            </a:r>
            <a:r>
              <a:rPr lang="en-US" sz="4000" b="0" i="0" u="none" strike="noStrike" baseline="0" dirty="0" err="1" smtClean="0">
                <a:solidFill>
                  <a:schemeClr val="tx1"/>
                </a:solidFill>
                <a:latin typeface="Preeti" pitchFamily="2" charset="0"/>
              </a:rPr>
              <a:t>gkfOg</a:t>
            </a:r>
            <a:r>
              <a:rPr lang="en-US" sz="4000" b="0" i="0" u="none" strike="noStrike" baseline="0" dirty="0" smtClean="0">
                <a:solidFill>
                  <a:schemeClr val="tx1"/>
                </a:solidFill>
                <a:latin typeface="Preeti" pitchFamily="2" charset="0"/>
              </a:rPr>
              <a:t>] s'/f k|i6?kdf </a:t>
            </a:r>
            <a:r>
              <a:rPr lang="en-US" sz="4000" b="0" i="0" u="none" strike="noStrike" baseline="0" dirty="0" err="1" smtClean="0">
                <a:solidFill>
                  <a:schemeClr val="tx1"/>
                </a:solidFill>
                <a:latin typeface="Preeti" pitchFamily="2" charset="0"/>
              </a:rPr>
              <a:t>pNn</a:t>
            </a:r>
            <a:r>
              <a:rPr lang="en-US" sz="4000" b="0" i="0" u="none" strike="noStrike" baseline="0" dirty="0" smtClean="0">
                <a:solidFill>
                  <a:schemeClr val="tx1"/>
                </a:solidFill>
                <a:latin typeface="Preeti" pitchFamily="2" charset="0"/>
              </a:rPr>
              <a:t>]v u/]</a:t>
            </a:r>
            <a:r>
              <a:rPr lang="en-US" sz="4000" b="0" i="0" u="none" strike="noStrike" baseline="0" dirty="0" err="1" smtClean="0">
                <a:solidFill>
                  <a:schemeClr val="tx1"/>
                </a:solidFill>
                <a:latin typeface="Preeti" pitchFamily="2" charset="0"/>
              </a:rPr>
              <a:t>sf</a:t>
            </a:r>
            <a:r>
              <a:rPr lang="en-US" sz="4000" b="0" i="0" u="none" strike="noStrike" baseline="0" dirty="0" smtClean="0">
                <a:solidFill>
                  <a:schemeClr val="tx1"/>
                </a:solidFill>
                <a:latin typeface="Preeti" pitchFamily="2" charset="0"/>
              </a:rPr>
              <a:t>] 5 . </a:t>
            </a:r>
            <a:endParaRPr lang="en-US" sz="4000" b="1" dirty="0">
              <a:solidFill>
                <a:schemeClr val="tx1"/>
              </a:solidFill>
              <a:latin typeface="Preeti" pitchFamily="2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/>
          <a:srcRect l="59592" t="18296" r="31073" b="64361"/>
          <a:stretch/>
        </p:blipFill>
        <p:spPr>
          <a:xfrm>
            <a:off x="412125" y="3995799"/>
            <a:ext cx="759853" cy="620249"/>
          </a:xfrm>
          <a:prstGeom prst="rect">
            <a:avLst/>
          </a:prstGeom>
        </p:spPr>
      </p:pic>
      <p:pic>
        <p:nvPicPr>
          <p:cNvPr id="10" name="Picture 2" descr="Image result for à¤¸à¤®à¤¾à¤¨à¤¤à¤¾à¤à¥ à¤¹à¤ à¤¸à¤®à¥à¤¬à¤¨à¥à¤§à¥ à¤­à¤à¤à¤¾ à¤µà¥à¤¯à¤µà¤¸à¥à¤¥à¤¾ à¤° à¤à¤¾à¤°à¥à¤¯à¤¾à¤¨à¥à¤µà¤¯à¤¨à¤à¥ à¤à¤µà¤¸à¥à¤¥à¤¾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46812" y="103340"/>
            <a:ext cx="2637594" cy="16484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796056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9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1.jpe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64524" y="152400"/>
            <a:ext cx="10670275" cy="3276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Hexagon 2"/>
          <p:cNvSpPr/>
          <p:nvPr/>
        </p:nvSpPr>
        <p:spPr>
          <a:xfrm>
            <a:off x="5277443" y="152400"/>
            <a:ext cx="2244436" cy="1828800"/>
          </a:xfrm>
          <a:prstGeom prst="hexagon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err="1" smtClean="0">
                <a:solidFill>
                  <a:schemeClr val="tx1"/>
                </a:solidFill>
                <a:latin typeface="Preeti" pitchFamily="2" charset="0"/>
              </a:rPr>
              <a:t>dlxnf</a:t>
            </a:r>
            <a:r>
              <a:rPr lang="en-US" sz="2400" b="1" dirty="0" smtClean="0">
                <a:solidFill>
                  <a:schemeClr val="tx1"/>
                </a:solidFill>
                <a:latin typeface="Preeti" pitchFamily="2" charset="0"/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  <a:latin typeface="Preeti" pitchFamily="2" charset="0"/>
              </a:rPr>
              <a:t>tyf</a:t>
            </a:r>
            <a:r>
              <a:rPr lang="en-US" sz="2400" b="1" dirty="0" smtClean="0">
                <a:solidFill>
                  <a:schemeClr val="tx1"/>
                </a:solidFill>
                <a:latin typeface="Preeti" pitchFamily="2" charset="0"/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  <a:latin typeface="Preeti" pitchFamily="2" charset="0"/>
              </a:rPr>
              <a:t>lszf</a:t>
            </a:r>
            <a:r>
              <a:rPr lang="en-US" sz="2400" b="1" dirty="0" smtClean="0">
                <a:solidFill>
                  <a:schemeClr val="tx1"/>
                </a:solidFill>
                <a:latin typeface="Preeti" pitchFamily="2" charset="0"/>
              </a:rPr>
              <a:t>]/L lj?4 lx+;f</a:t>
            </a:r>
            <a:endParaRPr lang="en-US" sz="2400" b="1" dirty="0">
              <a:solidFill>
                <a:schemeClr val="tx1"/>
              </a:solidFill>
              <a:latin typeface="Preeti" pitchFamily="2" charset="0"/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46063761"/>
              </p:ext>
            </p:extLst>
          </p:nvPr>
        </p:nvGraphicFramePr>
        <p:xfrm>
          <a:off x="880176" y="3429000"/>
          <a:ext cx="11038970" cy="301752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207794"/>
                <a:gridCol w="2207794"/>
                <a:gridCol w="2207794"/>
                <a:gridCol w="2207794"/>
                <a:gridCol w="2207794"/>
              </a:tblGrid>
              <a:tr h="251460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kern="1200" dirty="0" err="1" smtClean="0">
                          <a:solidFill>
                            <a:schemeClr val="tx1"/>
                          </a:solidFill>
                          <a:latin typeface="Preeti" pitchFamily="2" charset="0"/>
                          <a:ea typeface="+mn-ea"/>
                          <a:cs typeface="+mn-cs"/>
                        </a:rPr>
                        <a:t>lje</a:t>
                      </a:r>
                      <a:r>
                        <a:rPr lang="en-US" sz="2400" b="1" kern="1200" dirty="0" smtClean="0">
                          <a:solidFill>
                            <a:schemeClr val="tx1"/>
                          </a:solidFill>
                          <a:latin typeface="Preeti" pitchFamily="2" charset="0"/>
                          <a:ea typeface="+mn-ea"/>
                          <a:cs typeface="+mn-cs"/>
                        </a:rPr>
                        <a:t>]</a:t>
                      </a:r>
                      <a:r>
                        <a:rPr lang="en-US" sz="2400" b="1" kern="1200" dirty="0" err="1" smtClean="0">
                          <a:solidFill>
                            <a:schemeClr val="tx1"/>
                          </a:solidFill>
                          <a:latin typeface="Preeti" pitchFamily="2" charset="0"/>
                          <a:ea typeface="+mn-ea"/>
                          <a:cs typeface="+mn-cs"/>
                        </a:rPr>
                        <a:t>bsf</a:t>
                      </a:r>
                      <a:r>
                        <a:rPr lang="en-US" sz="2400" b="1" kern="1200" dirty="0" smtClean="0">
                          <a:solidFill>
                            <a:schemeClr val="tx1"/>
                          </a:solidFill>
                          <a:latin typeface="Preeti" pitchFamily="2" charset="0"/>
                          <a:ea typeface="+mn-ea"/>
                          <a:cs typeface="+mn-cs"/>
                        </a:rPr>
                        <a:t>/L ;</a:t>
                      </a:r>
                      <a:r>
                        <a:rPr lang="en-US" sz="2400" b="1" kern="1200" dirty="0" err="1" smtClean="0">
                          <a:solidFill>
                            <a:schemeClr val="tx1"/>
                          </a:solidFill>
                          <a:latin typeface="Preeti" pitchFamily="2" charset="0"/>
                          <a:ea typeface="+mn-ea"/>
                          <a:cs typeface="+mn-cs"/>
                        </a:rPr>
                        <a:t>fdflhs</a:t>
                      </a:r>
                      <a:r>
                        <a:rPr lang="en-US" sz="2400" b="1" kern="1200" dirty="0" smtClean="0">
                          <a:solidFill>
                            <a:schemeClr val="tx1"/>
                          </a:solidFill>
                          <a:latin typeface="Preeti" pitchFamily="2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400" b="1" kern="1200" dirty="0" err="1" smtClean="0">
                          <a:solidFill>
                            <a:schemeClr val="tx1"/>
                          </a:solidFill>
                          <a:latin typeface="Preeti" pitchFamily="2" charset="0"/>
                          <a:ea typeface="+mn-ea"/>
                          <a:cs typeface="+mn-cs"/>
                        </a:rPr>
                        <a:t>d"No</a:t>
                      </a:r>
                      <a:r>
                        <a:rPr lang="en-US" sz="2400" b="1" kern="1200" dirty="0" smtClean="0">
                          <a:solidFill>
                            <a:schemeClr val="tx1"/>
                          </a:solidFill>
                          <a:latin typeface="Preeti" pitchFamily="2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400" b="1" kern="1200" dirty="0" err="1" smtClean="0">
                          <a:solidFill>
                            <a:schemeClr val="tx1"/>
                          </a:solidFill>
                          <a:latin typeface="Preeti" pitchFamily="2" charset="0"/>
                          <a:ea typeface="+mn-ea"/>
                          <a:cs typeface="+mn-cs"/>
                        </a:rPr>
                        <a:t>dfGotf</a:t>
                      </a:r>
                      <a:r>
                        <a:rPr lang="en-US" sz="2400" b="1" kern="1200" dirty="0" smtClean="0">
                          <a:solidFill>
                            <a:schemeClr val="tx1"/>
                          </a:solidFill>
                          <a:latin typeface="Preeti" pitchFamily="2" charset="0"/>
                          <a:ea typeface="+mn-ea"/>
                          <a:cs typeface="+mn-cs"/>
                        </a:rPr>
                        <a:t> -</a:t>
                      </a:r>
                      <a:r>
                        <a:rPr lang="en-US" sz="2400" b="1" kern="1200" dirty="0" err="1" smtClean="0">
                          <a:solidFill>
                            <a:schemeClr val="tx1"/>
                          </a:solidFill>
                          <a:latin typeface="Preeti" pitchFamily="2" charset="0"/>
                          <a:ea typeface="+mn-ea"/>
                          <a:cs typeface="+mn-cs"/>
                        </a:rPr>
                        <a:t>xflgsf</a:t>
                      </a:r>
                      <a:r>
                        <a:rPr lang="en-US" sz="2400" b="1" kern="1200" dirty="0" smtClean="0">
                          <a:solidFill>
                            <a:schemeClr val="tx1"/>
                          </a:solidFill>
                          <a:latin typeface="Preeti" pitchFamily="2" charset="0"/>
                          <a:ea typeface="+mn-ea"/>
                          <a:cs typeface="+mn-cs"/>
                        </a:rPr>
                        <a:t>/s k/</a:t>
                      </a:r>
                      <a:r>
                        <a:rPr lang="en-US" sz="2400" b="1" kern="1200" dirty="0" err="1" smtClean="0">
                          <a:solidFill>
                            <a:schemeClr val="tx1"/>
                          </a:solidFill>
                          <a:latin typeface="Preeti" pitchFamily="2" charset="0"/>
                          <a:ea typeface="+mn-ea"/>
                          <a:cs typeface="+mn-cs"/>
                        </a:rPr>
                        <a:t>Dk</a:t>
                      </a:r>
                      <a:r>
                        <a:rPr lang="en-US" sz="2400" b="1" kern="1200" dirty="0" smtClean="0">
                          <a:solidFill>
                            <a:schemeClr val="tx1"/>
                          </a:solidFill>
                          <a:latin typeface="Preeti" pitchFamily="2" charset="0"/>
                          <a:ea typeface="+mn-ea"/>
                          <a:cs typeface="+mn-cs"/>
                        </a:rPr>
                        <a:t>/</a:t>
                      </a:r>
                      <a:r>
                        <a:rPr lang="en-US" sz="2400" b="1" kern="1200" dirty="0" err="1" smtClean="0">
                          <a:solidFill>
                            <a:schemeClr val="tx1"/>
                          </a:solidFill>
                          <a:latin typeface="Preeti" pitchFamily="2" charset="0"/>
                          <a:ea typeface="+mn-ea"/>
                          <a:cs typeface="+mn-cs"/>
                        </a:rPr>
                        <a:t>fut</a:t>
                      </a:r>
                      <a:r>
                        <a:rPr lang="en-US" sz="2400" b="1" kern="1200" dirty="0" smtClean="0">
                          <a:solidFill>
                            <a:schemeClr val="tx1"/>
                          </a:solidFill>
                          <a:latin typeface="Preeti" pitchFamily="2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400" b="1" kern="1200" dirty="0" err="1" smtClean="0">
                          <a:solidFill>
                            <a:schemeClr val="tx1"/>
                          </a:solidFill>
                          <a:latin typeface="Preeti" pitchFamily="2" charset="0"/>
                          <a:ea typeface="+mn-ea"/>
                          <a:cs typeface="+mn-cs"/>
                        </a:rPr>
                        <a:t>cEof;x</a:t>
                      </a:r>
                      <a:r>
                        <a:rPr lang="en-US" sz="2400" b="1" kern="1200" dirty="0" smtClean="0">
                          <a:solidFill>
                            <a:schemeClr val="tx1"/>
                          </a:solidFill>
                          <a:latin typeface="Preeti" pitchFamily="2" charset="0"/>
                          <a:ea typeface="+mn-ea"/>
                          <a:cs typeface="+mn-cs"/>
                        </a:rPr>
                        <a:t>?_</a:t>
                      </a:r>
                      <a:r>
                        <a:rPr lang="en-US" sz="2400" b="1" kern="1200" baseline="0" dirty="0" smtClean="0">
                          <a:solidFill>
                            <a:schemeClr val="tx1"/>
                          </a:solidFill>
                          <a:latin typeface="Preeti" pitchFamily="2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400" b="1" kern="1200" dirty="0" err="1" smtClean="0">
                          <a:solidFill>
                            <a:schemeClr val="tx1"/>
                          </a:solidFill>
                          <a:latin typeface="Preeti" pitchFamily="2" charset="0"/>
                          <a:ea typeface="+mn-ea"/>
                          <a:cs typeface="+mn-cs"/>
                        </a:rPr>
                        <a:t>nfO</a:t>
                      </a:r>
                      <a:r>
                        <a:rPr lang="en-US" sz="2400" b="1" kern="1200" dirty="0" smtClean="0">
                          <a:solidFill>
                            <a:schemeClr val="tx1"/>
                          </a:solidFill>
                          <a:latin typeface="Preeti" pitchFamily="2" charset="0"/>
                          <a:ea typeface="+mn-ea"/>
                          <a:cs typeface="+mn-cs"/>
                        </a:rPr>
                        <a:t>{</a:t>
                      </a:r>
                      <a:r>
                        <a:rPr lang="en-US" sz="2400" b="1" kern="1200" baseline="0" dirty="0" smtClean="0">
                          <a:solidFill>
                            <a:schemeClr val="tx1"/>
                          </a:solidFill>
                          <a:latin typeface="Preeti" pitchFamily="2" charset="0"/>
                          <a:ea typeface="+mn-ea"/>
                          <a:cs typeface="+mn-cs"/>
                        </a:rPr>
                        <a:t> kl/</a:t>
                      </a:r>
                      <a:r>
                        <a:rPr lang="en-US" sz="2400" b="1" kern="1200" baseline="0" dirty="0" err="1" smtClean="0">
                          <a:solidFill>
                            <a:schemeClr val="tx1"/>
                          </a:solidFill>
                          <a:latin typeface="Preeti" pitchFamily="2" charset="0"/>
                          <a:ea typeface="+mn-ea"/>
                          <a:cs typeface="+mn-cs"/>
                        </a:rPr>
                        <a:t>jt</a:t>
                      </a:r>
                      <a:r>
                        <a:rPr lang="en-US" sz="2400" b="1" kern="1200" baseline="0" dirty="0" smtClean="0">
                          <a:solidFill>
                            <a:schemeClr val="tx1"/>
                          </a:solidFill>
                          <a:latin typeface="Preeti" pitchFamily="2" charset="0"/>
                          <a:ea typeface="+mn-ea"/>
                          <a:cs typeface="+mn-cs"/>
                        </a:rPr>
                        <a:t>{g </a:t>
                      </a:r>
                      <a:r>
                        <a:rPr lang="en-US" sz="2400" b="1" kern="1200" baseline="0" dirty="0" err="1" smtClean="0">
                          <a:solidFill>
                            <a:schemeClr val="tx1"/>
                          </a:solidFill>
                          <a:latin typeface="Preeti" pitchFamily="2" charset="0"/>
                          <a:ea typeface="+mn-ea"/>
                          <a:cs typeface="+mn-cs"/>
                        </a:rPr>
                        <a:t>ug</a:t>
                      </a:r>
                      <a:r>
                        <a:rPr lang="en-US" sz="2400" b="1" kern="1200" baseline="0" dirty="0" smtClean="0">
                          <a:solidFill>
                            <a:schemeClr val="tx1"/>
                          </a:solidFill>
                          <a:latin typeface="Preeti" pitchFamily="2" charset="0"/>
                          <a:ea typeface="+mn-ea"/>
                          <a:cs typeface="+mn-cs"/>
                        </a:rPr>
                        <a:t>]{ </a:t>
                      </a:r>
                      <a:r>
                        <a:rPr lang="en-US" sz="2400" b="1" kern="1200" baseline="0" dirty="0" err="1" smtClean="0">
                          <a:solidFill>
                            <a:schemeClr val="tx1"/>
                          </a:solidFill>
                          <a:latin typeface="Preeti" pitchFamily="2" charset="0"/>
                          <a:ea typeface="+mn-ea"/>
                          <a:cs typeface="+mn-cs"/>
                        </a:rPr>
                        <a:t>vfnsf</a:t>
                      </a:r>
                      <a:r>
                        <a:rPr lang="en-US" sz="2400" b="1" kern="1200" baseline="0" dirty="0" smtClean="0">
                          <a:solidFill>
                            <a:schemeClr val="tx1"/>
                          </a:solidFill>
                          <a:latin typeface="Preeti" pitchFamily="2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400" b="1" kern="1200" baseline="0" dirty="0" err="1" smtClean="0">
                          <a:solidFill>
                            <a:schemeClr val="tx1"/>
                          </a:solidFill>
                          <a:latin typeface="Preeti" pitchFamily="2" charset="0"/>
                          <a:ea typeface="+mn-ea"/>
                          <a:cs typeface="+mn-cs"/>
                        </a:rPr>
                        <a:t>ultljlwx</a:t>
                      </a:r>
                      <a:r>
                        <a:rPr lang="en-US" sz="2400" b="1" kern="1200" baseline="0" dirty="0" smtClean="0">
                          <a:solidFill>
                            <a:schemeClr val="tx1"/>
                          </a:solidFill>
                          <a:latin typeface="Preeti" pitchFamily="2" charset="0"/>
                          <a:ea typeface="+mn-ea"/>
                          <a:cs typeface="+mn-cs"/>
                        </a:rPr>
                        <a:t>? ;+</a:t>
                      </a:r>
                      <a:r>
                        <a:rPr lang="en-US" sz="2400" b="1" kern="1200" baseline="0" dirty="0" err="1" smtClean="0">
                          <a:solidFill>
                            <a:schemeClr val="tx1"/>
                          </a:solidFill>
                          <a:latin typeface="Preeti" pitchFamily="2" charset="0"/>
                          <a:ea typeface="+mn-ea"/>
                          <a:cs typeface="+mn-cs"/>
                        </a:rPr>
                        <a:t>rfng</a:t>
                      </a:r>
                      <a:r>
                        <a:rPr lang="en-US" sz="2400" b="1" kern="1200" baseline="0" dirty="0" smtClean="0">
                          <a:solidFill>
                            <a:schemeClr val="tx1"/>
                          </a:solidFill>
                          <a:latin typeface="Preeti" pitchFamily="2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400" b="1" kern="1200" baseline="0" dirty="0" err="1" smtClean="0">
                          <a:solidFill>
                            <a:schemeClr val="tx1"/>
                          </a:solidFill>
                          <a:latin typeface="Preeti" pitchFamily="2" charset="0"/>
                          <a:ea typeface="+mn-ea"/>
                          <a:cs typeface="+mn-cs"/>
                        </a:rPr>
                        <a:t>ug</a:t>
                      </a:r>
                      <a:r>
                        <a:rPr lang="en-US" sz="2400" b="1" kern="1200" baseline="0" dirty="0" smtClean="0">
                          <a:solidFill>
                            <a:schemeClr val="tx1"/>
                          </a:solidFill>
                          <a:latin typeface="Preeti" pitchFamily="2" charset="0"/>
                          <a:ea typeface="+mn-ea"/>
                          <a:cs typeface="+mn-cs"/>
                        </a:rPr>
                        <a:t>]{ . </a:t>
                      </a:r>
                      <a:endParaRPr lang="en-US" sz="2400" b="1" kern="1200" dirty="0" smtClean="0">
                        <a:solidFill>
                          <a:schemeClr val="tx1"/>
                        </a:solidFill>
                        <a:latin typeface="Preeti" pitchFamily="2" charset="0"/>
                        <a:ea typeface="+mn-ea"/>
                        <a:cs typeface="+mn-cs"/>
                      </a:endParaRPr>
                    </a:p>
                    <a:p>
                      <a:pPr algn="ctr"/>
                      <a:endParaRPr lang="en-US" sz="2400" b="1" dirty="0">
                        <a:latin typeface="Preeti" pitchFamily="2" charset="0"/>
                      </a:endParaRPr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1" kern="1200" dirty="0" smtClean="0">
                          <a:solidFill>
                            <a:schemeClr val="tx1"/>
                          </a:solidFill>
                          <a:latin typeface="Preeti" pitchFamily="2" charset="0"/>
                          <a:ea typeface="+mn-ea"/>
                          <a:cs typeface="+mn-cs"/>
                        </a:rPr>
                        <a:t>lx+;f /f]</a:t>
                      </a:r>
                      <a:r>
                        <a:rPr lang="en-US" sz="2400" b="1" kern="1200" dirty="0" err="1" smtClean="0">
                          <a:solidFill>
                            <a:schemeClr val="tx1"/>
                          </a:solidFill>
                          <a:latin typeface="Preeti" pitchFamily="2" charset="0"/>
                          <a:ea typeface="+mn-ea"/>
                          <a:cs typeface="+mn-cs"/>
                        </a:rPr>
                        <a:t>syfd</a:t>
                      </a:r>
                      <a:r>
                        <a:rPr lang="en-US" sz="2400" b="1" kern="1200" dirty="0" smtClean="0">
                          <a:solidFill>
                            <a:schemeClr val="tx1"/>
                          </a:solidFill>
                          <a:latin typeface="Preeti" pitchFamily="2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400" b="1" kern="1200" dirty="0" err="1" smtClean="0">
                          <a:solidFill>
                            <a:schemeClr val="tx1"/>
                          </a:solidFill>
                          <a:latin typeface="Preeti" pitchFamily="2" charset="0"/>
                          <a:ea typeface="+mn-ea"/>
                          <a:cs typeface="+mn-cs"/>
                        </a:rPr>
                        <a:t>ug</a:t>
                      </a:r>
                      <a:r>
                        <a:rPr lang="en-US" sz="2400" b="1" kern="1200" dirty="0" smtClean="0">
                          <a:solidFill>
                            <a:schemeClr val="tx1"/>
                          </a:solidFill>
                          <a:latin typeface="Preeti" pitchFamily="2" charset="0"/>
                          <a:ea typeface="+mn-ea"/>
                          <a:cs typeface="+mn-cs"/>
                        </a:rPr>
                        <a:t>{</a:t>
                      </a:r>
                      <a:r>
                        <a:rPr lang="en-US" sz="2400" b="1" kern="1200" dirty="0" err="1" smtClean="0">
                          <a:solidFill>
                            <a:schemeClr val="tx1"/>
                          </a:solidFill>
                          <a:latin typeface="Preeti" pitchFamily="2" charset="0"/>
                          <a:ea typeface="+mn-ea"/>
                          <a:cs typeface="+mn-cs"/>
                        </a:rPr>
                        <a:t>sf</a:t>
                      </a:r>
                      <a:r>
                        <a:rPr lang="en-US" sz="2400" b="1" kern="1200" baseline="0" dirty="0" smtClean="0">
                          <a:solidFill>
                            <a:schemeClr val="tx1"/>
                          </a:solidFill>
                          <a:latin typeface="Preeti" pitchFamily="2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400" b="1" kern="1200" baseline="0" dirty="0" err="1" smtClean="0">
                          <a:solidFill>
                            <a:schemeClr val="tx1"/>
                          </a:solidFill>
                          <a:latin typeface="Preeti" pitchFamily="2" charset="0"/>
                          <a:ea typeface="+mn-ea"/>
                          <a:cs typeface="+mn-cs"/>
                        </a:rPr>
                        <a:t>nflu</a:t>
                      </a:r>
                      <a:r>
                        <a:rPr lang="en-US" sz="2400" b="1" kern="1200" baseline="0" dirty="0" smtClean="0">
                          <a:solidFill>
                            <a:schemeClr val="tx1"/>
                          </a:solidFill>
                          <a:latin typeface="Preeti" pitchFamily="2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400" b="1" kern="1200" baseline="0" dirty="0" err="1" smtClean="0">
                          <a:solidFill>
                            <a:schemeClr val="tx1"/>
                          </a:solidFill>
                          <a:latin typeface="Preeti" pitchFamily="2" charset="0"/>
                          <a:ea typeface="+mn-ea"/>
                          <a:cs typeface="+mn-cs"/>
                        </a:rPr>
                        <a:t>cfGtl</a:t>
                      </a:r>
                      <a:r>
                        <a:rPr lang="en-US" sz="2400" b="1" kern="1200" baseline="0" dirty="0" smtClean="0">
                          <a:solidFill>
                            <a:schemeClr val="tx1"/>
                          </a:solidFill>
                          <a:latin typeface="Preeti" pitchFamily="2" charset="0"/>
                          <a:ea typeface="+mn-ea"/>
                          <a:cs typeface="+mn-cs"/>
                        </a:rPr>
                        <a:t>/s </a:t>
                      </a:r>
                      <a:r>
                        <a:rPr lang="en-US" sz="2400" b="1" kern="1200" baseline="0" dirty="0" err="1" smtClean="0">
                          <a:solidFill>
                            <a:schemeClr val="tx1"/>
                          </a:solidFill>
                          <a:latin typeface="Preeti" pitchFamily="2" charset="0"/>
                          <a:ea typeface="+mn-ea"/>
                          <a:cs typeface="+mn-cs"/>
                        </a:rPr>
                        <a:t>tyf</a:t>
                      </a:r>
                      <a:r>
                        <a:rPr lang="en-US" sz="2400" b="1" kern="1200" baseline="0" dirty="0" smtClean="0">
                          <a:solidFill>
                            <a:schemeClr val="tx1"/>
                          </a:solidFill>
                          <a:latin typeface="Preeti" pitchFamily="2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400" b="1" kern="1200" baseline="0" dirty="0" err="1" smtClean="0">
                          <a:solidFill>
                            <a:schemeClr val="tx1"/>
                          </a:solidFill>
                          <a:latin typeface="Preeti" pitchFamily="2" charset="0"/>
                          <a:ea typeface="+mn-ea"/>
                          <a:cs typeface="+mn-cs"/>
                        </a:rPr>
                        <a:t>cfly</a:t>
                      </a:r>
                      <a:r>
                        <a:rPr lang="en-US" sz="2400" b="1" kern="1200" baseline="0" dirty="0" smtClean="0">
                          <a:solidFill>
                            <a:schemeClr val="tx1"/>
                          </a:solidFill>
                          <a:latin typeface="Preeti" pitchFamily="2" charset="0"/>
                          <a:ea typeface="+mn-ea"/>
                          <a:cs typeface="+mn-cs"/>
                        </a:rPr>
                        <a:t>{s ;</a:t>
                      </a:r>
                      <a:r>
                        <a:rPr lang="en-US" sz="2400" b="1" kern="1200" baseline="0" dirty="0" err="1" smtClean="0">
                          <a:solidFill>
                            <a:schemeClr val="tx1"/>
                          </a:solidFill>
                          <a:latin typeface="Preeti" pitchFamily="2" charset="0"/>
                          <a:ea typeface="+mn-ea"/>
                          <a:cs typeface="+mn-cs"/>
                        </a:rPr>
                        <a:t>zlQms</a:t>
                      </a:r>
                      <a:r>
                        <a:rPr lang="en-US" sz="2400" b="1" kern="1200" baseline="0" dirty="0" smtClean="0">
                          <a:solidFill>
                            <a:schemeClr val="tx1"/>
                          </a:solidFill>
                          <a:latin typeface="Preeti" pitchFamily="2" charset="0"/>
                          <a:ea typeface="+mn-ea"/>
                          <a:cs typeface="+mn-cs"/>
                        </a:rPr>
                        <a:t>/0fsf </a:t>
                      </a:r>
                      <a:r>
                        <a:rPr lang="en-US" sz="2400" b="1" kern="1200" baseline="0" dirty="0" err="1" smtClean="0">
                          <a:solidFill>
                            <a:schemeClr val="tx1"/>
                          </a:solidFill>
                          <a:latin typeface="Preeti" pitchFamily="2" charset="0"/>
                          <a:ea typeface="+mn-ea"/>
                          <a:cs typeface="+mn-cs"/>
                        </a:rPr>
                        <a:t>sfo</a:t>
                      </a:r>
                      <a:r>
                        <a:rPr lang="en-US" sz="2400" b="1" kern="1200" baseline="0" dirty="0" smtClean="0">
                          <a:solidFill>
                            <a:schemeClr val="tx1"/>
                          </a:solidFill>
                          <a:latin typeface="Preeti" pitchFamily="2" charset="0"/>
                          <a:ea typeface="+mn-ea"/>
                          <a:cs typeface="+mn-cs"/>
                        </a:rPr>
                        <a:t>{</a:t>
                      </a:r>
                      <a:r>
                        <a:rPr lang="en-US" sz="2400" b="1" kern="1200" baseline="0" dirty="0" err="1" smtClean="0">
                          <a:solidFill>
                            <a:schemeClr val="tx1"/>
                          </a:solidFill>
                          <a:latin typeface="Preeti" pitchFamily="2" charset="0"/>
                          <a:ea typeface="+mn-ea"/>
                          <a:cs typeface="+mn-cs"/>
                        </a:rPr>
                        <a:t>qmd</a:t>
                      </a:r>
                      <a:r>
                        <a:rPr lang="en-US" sz="2400" b="1" kern="1200" baseline="0" dirty="0" smtClean="0">
                          <a:solidFill>
                            <a:schemeClr val="tx1"/>
                          </a:solidFill>
                          <a:latin typeface="Preeti" pitchFamily="2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400" b="1" kern="1200" baseline="0" dirty="0" err="1" smtClean="0">
                          <a:solidFill>
                            <a:schemeClr val="tx1"/>
                          </a:solidFill>
                          <a:latin typeface="Preeti" pitchFamily="2" charset="0"/>
                          <a:ea typeface="+mn-ea"/>
                          <a:cs typeface="+mn-cs"/>
                        </a:rPr>
                        <a:t>dfkm</a:t>
                      </a:r>
                      <a:r>
                        <a:rPr lang="en-US" sz="2400" b="1" kern="1200" baseline="0" dirty="0" smtClean="0">
                          <a:solidFill>
                            <a:schemeClr val="tx1"/>
                          </a:solidFill>
                          <a:latin typeface="Preeti" pitchFamily="2" charset="0"/>
                          <a:ea typeface="+mn-ea"/>
                          <a:cs typeface="+mn-cs"/>
                        </a:rPr>
                        <a:t>{t  </a:t>
                      </a:r>
                      <a:r>
                        <a:rPr lang="en-US" sz="2400" b="1" kern="1200" baseline="0" dirty="0" err="1" smtClean="0">
                          <a:solidFill>
                            <a:schemeClr val="tx1"/>
                          </a:solidFill>
                          <a:latin typeface="Preeti" pitchFamily="2" charset="0"/>
                          <a:ea typeface="+mn-ea"/>
                          <a:cs typeface="+mn-cs"/>
                        </a:rPr>
                        <a:t>lbuf</a:t>
                      </a:r>
                      <a:r>
                        <a:rPr lang="en-US" sz="2400" b="1" kern="1200" baseline="0" dirty="0" smtClean="0">
                          <a:solidFill>
                            <a:schemeClr val="tx1"/>
                          </a:solidFill>
                          <a:latin typeface="Preeti" pitchFamily="2" charset="0"/>
                          <a:ea typeface="+mn-ea"/>
                          <a:cs typeface="+mn-cs"/>
                        </a:rPr>
                        <a:t>] </a:t>
                      </a:r>
                      <a:r>
                        <a:rPr lang="en-US" sz="2400" b="1" kern="1200" baseline="0" dirty="0" err="1" smtClean="0">
                          <a:solidFill>
                            <a:schemeClr val="tx1"/>
                          </a:solidFill>
                          <a:latin typeface="Preeti" pitchFamily="2" charset="0"/>
                          <a:ea typeface="+mn-ea"/>
                          <a:cs typeface="+mn-cs"/>
                        </a:rPr>
                        <a:t>hLljsf</a:t>
                      </a:r>
                      <a:r>
                        <a:rPr lang="en-US" sz="2400" b="1" kern="1200" baseline="0" dirty="0" smtClean="0">
                          <a:solidFill>
                            <a:schemeClr val="tx1"/>
                          </a:solidFill>
                          <a:latin typeface="Preeti" pitchFamily="2" charset="0"/>
                          <a:ea typeface="+mn-ea"/>
                          <a:cs typeface="+mn-cs"/>
                        </a:rPr>
                        <a:t>]</a:t>
                      </a:r>
                      <a:r>
                        <a:rPr lang="en-US" sz="2400" b="1" kern="1200" baseline="0" dirty="0" err="1" smtClean="0">
                          <a:solidFill>
                            <a:schemeClr val="tx1"/>
                          </a:solidFill>
                          <a:latin typeface="Preeti" pitchFamily="2" charset="0"/>
                          <a:ea typeface="+mn-ea"/>
                          <a:cs typeface="+mn-cs"/>
                        </a:rPr>
                        <a:t>kfh</a:t>
                      </a:r>
                      <a:r>
                        <a:rPr lang="en-US" sz="2400" b="1" kern="1200" baseline="0" dirty="0" smtClean="0">
                          <a:solidFill>
                            <a:schemeClr val="tx1"/>
                          </a:solidFill>
                          <a:latin typeface="Preeti" pitchFamily="2" charset="0"/>
                          <a:ea typeface="+mn-ea"/>
                          <a:cs typeface="+mn-cs"/>
                        </a:rPr>
                        <a:t>{</a:t>
                      </a:r>
                      <a:r>
                        <a:rPr lang="en-US" sz="2400" b="1" kern="1200" baseline="0" dirty="0" err="1" smtClean="0">
                          <a:solidFill>
                            <a:schemeClr val="tx1"/>
                          </a:solidFill>
                          <a:latin typeface="Preeti" pitchFamily="2" charset="0"/>
                          <a:ea typeface="+mn-ea"/>
                          <a:cs typeface="+mn-cs"/>
                        </a:rPr>
                        <a:t>gsf</a:t>
                      </a:r>
                      <a:r>
                        <a:rPr lang="en-US" sz="2400" b="1" kern="1200" baseline="0" dirty="0" smtClean="0">
                          <a:solidFill>
                            <a:schemeClr val="tx1"/>
                          </a:solidFill>
                          <a:latin typeface="Preeti" pitchFamily="2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400" b="1" kern="1200" baseline="0" dirty="0" err="1" smtClean="0">
                          <a:solidFill>
                            <a:schemeClr val="tx1"/>
                          </a:solidFill>
                          <a:latin typeface="Preeti" pitchFamily="2" charset="0"/>
                          <a:ea typeface="+mn-ea"/>
                          <a:cs typeface="+mn-cs"/>
                        </a:rPr>
                        <a:t>sfo</a:t>
                      </a:r>
                      <a:r>
                        <a:rPr lang="en-US" sz="2400" b="1" kern="1200" baseline="0" dirty="0" smtClean="0">
                          <a:solidFill>
                            <a:schemeClr val="tx1"/>
                          </a:solidFill>
                          <a:latin typeface="Preeti" pitchFamily="2" charset="0"/>
                          <a:ea typeface="+mn-ea"/>
                          <a:cs typeface="+mn-cs"/>
                        </a:rPr>
                        <a:t>{</a:t>
                      </a:r>
                      <a:r>
                        <a:rPr lang="en-US" sz="2400" b="1" kern="1200" baseline="0" dirty="0" err="1" smtClean="0">
                          <a:solidFill>
                            <a:schemeClr val="tx1"/>
                          </a:solidFill>
                          <a:latin typeface="Preeti" pitchFamily="2" charset="0"/>
                          <a:ea typeface="+mn-ea"/>
                          <a:cs typeface="+mn-cs"/>
                        </a:rPr>
                        <a:t>qmdx</a:t>
                      </a:r>
                      <a:r>
                        <a:rPr lang="en-US" sz="2400" b="1" kern="1200" baseline="0" dirty="0" smtClean="0">
                          <a:solidFill>
                            <a:schemeClr val="tx1"/>
                          </a:solidFill>
                          <a:latin typeface="Preeti" pitchFamily="2" charset="0"/>
                          <a:ea typeface="+mn-ea"/>
                          <a:cs typeface="+mn-cs"/>
                        </a:rPr>
                        <a:t>? ;~</a:t>
                      </a:r>
                      <a:r>
                        <a:rPr lang="en-US" sz="2400" b="1" kern="1200" baseline="0" dirty="0" err="1" smtClean="0">
                          <a:solidFill>
                            <a:schemeClr val="tx1"/>
                          </a:solidFill>
                          <a:latin typeface="Preeti" pitchFamily="2" charset="0"/>
                          <a:ea typeface="+mn-ea"/>
                          <a:cs typeface="+mn-cs"/>
                        </a:rPr>
                        <a:t>rfng</a:t>
                      </a:r>
                      <a:r>
                        <a:rPr lang="en-US" sz="2400" b="1" kern="1200" baseline="0" dirty="0" smtClean="0">
                          <a:solidFill>
                            <a:schemeClr val="tx1"/>
                          </a:solidFill>
                          <a:latin typeface="Preeti" pitchFamily="2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400" b="1" kern="1200" baseline="0" dirty="0" err="1" smtClean="0">
                          <a:solidFill>
                            <a:schemeClr val="tx1"/>
                          </a:solidFill>
                          <a:latin typeface="Preeti" pitchFamily="2" charset="0"/>
                          <a:ea typeface="+mn-ea"/>
                          <a:cs typeface="+mn-cs"/>
                        </a:rPr>
                        <a:t>ug</a:t>
                      </a:r>
                      <a:r>
                        <a:rPr lang="en-US" sz="2400" b="1" kern="1200" baseline="0" dirty="0" smtClean="0">
                          <a:solidFill>
                            <a:schemeClr val="tx1"/>
                          </a:solidFill>
                          <a:latin typeface="Preeti" pitchFamily="2" charset="0"/>
                          <a:ea typeface="+mn-ea"/>
                          <a:cs typeface="+mn-cs"/>
                        </a:rPr>
                        <a:t>'{kg{] . </a:t>
                      </a:r>
                      <a:endParaRPr lang="en-US" sz="2400" b="1" dirty="0">
                        <a:latin typeface="Preeti" pitchFamily="2" charset="0"/>
                      </a:endParaRPr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kern="1200" dirty="0" err="1" smtClean="0">
                          <a:solidFill>
                            <a:schemeClr val="tx1"/>
                          </a:solidFill>
                          <a:latin typeface="Preeti" pitchFamily="2" charset="0"/>
                          <a:ea typeface="+mn-ea"/>
                          <a:cs typeface="+mn-cs"/>
                        </a:rPr>
                        <a:t>dlxnf</a:t>
                      </a:r>
                      <a:r>
                        <a:rPr lang="en-US" sz="2400" b="1" kern="1200" dirty="0" smtClean="0">
                          <a:solidFill>
                            <a:schemeClr val="tx1"/>
                          </a:solidFill>
                          <a:latin typeface="Preeti" pitchFamily="2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400" b="1" kern="1200" dirty="0" err="1" smtClean="0">
                          <a:solidFill>
                            <a:schemeClr val="tx1"/>
                          </a:solidFill>
                          <a:latin typeface="Preeti" pitchFamily="2" charset="0"/>
                          <a:ea typeface="+mn-ea"/>
                          <a:cs typeface="+mn-cs"/>
                        </a:rPr>
                        <a:t>tyf</a:t>
                      </a:r>
                      <a:r>
                        <a:rPr lang="en-US" sz="2400" b="1" kern="1200" dirty="0" smtClean="0">
                          <a:solidFill>
                            <a:schemeClr val="tx1"/>
                          </a:solidFill>
                          <a:latin typeface="Preeti" pitchFamily="2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400" b="1" kern="1200" dirty="0" err="1" smtClean="0">
                          <a:solidFill>
                            <a:schemeClr val="tx1"/>
                          </a:solidFill>
                          <a:latin typeface="Preeti" pitchFamily="2" charset="0"/>
                          <a:ea typeface="+mn-ea"/>
                          <a:cs typeface="+mn-cs"/>
                        </a:rPr>
                        <a:t>lszf</a:t>
                      </a:r>
                      <a:r>
                        <a:rPr lang="en-US" sz="2400" b="1" kern="1200" dirty="0" smtClean="0">
                          <a:solidFill>
                            <a:schemeClr val="tx1"/>
                          </a:solidFill>
                          <a:latin typeface="Preeti" pitchFamily="2" charset="0"/>
                          <a:ea typeface="+mn-ea"/>
                          <a:cs typeface="+mn-cs"/>
                        </a:rPr>
                        <a:t>]/</a:t>
                      </a:r>
                      <a:r>
                        <a:rPr lang="en-US" sz="2400" b="1" kern="1200" dirty="0" err="1" smtClean="0">
                          <a:solidFill>
                            <a:schemeClr val="tx1"/>
                          </a:solidFill>
                          <a:latin typeface="Preeti" pitchFamily="2" charset="0"/>
                          <a:ea typeface="+mn-ea"/>
                          <a:cs typeface="+mn-cs"/>
                        </a:rPr>
                        <a:t>Lx?sf</a:t>
                      </a:r>
                      <a:r>
                        <a:rPr lang="en-US" sz="2400" b="1" kern="1200" dirty="0" smtClean="0">
                          <a:solidFill>
                            <a:schemeClr val="tx1"/>
                          </a:solidFill>
                          <a:latin typeface="Preeti" pitchFamily="2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400" b="1" kern="1200" dirty="0" err="1" smtClean="0">
                          <a:solidFill>
                            <a:schemeClr val="tx1"/>
                          </a:solidFill>
                          <a:latin typeface="Preeti" pitchFamily="2" charset="0"/>
                          <a:ea typeface="+mn-ea"/>
                          <a:cs typeface="+mn-cs"/>
                        </a:rPr>
                        <a:t>nflu</a:t>
                      </a:r>
                      <a:r>
                        <a:rPr lang="en-US" sz="2400" b="1" kern="1200" dirty="0" smtClean="0">
                          <a:solidFill>
                            <a:schemeClr val="tx1"/>
                          </a:solidFill>
                          <a:latin typeface="Preeti" pitchFamily="2" charset="0"/>
                          <a:ea typeface="+mn-ea"/>
                          <a:cs typeface="+mn-cs"/>
                        </a:rPr>
                        <a:t> ;j} If]</a:t>
                      </a:r>
                      <a:r>
                        <a:rPr lang="en-US" sz="2400" b="1" kern="1200" dirty="0" err="1" smtClean="0">
                          <a:solidFill>
                            <a:schemeClr val="tx1"/>
                          </a:solidFill>
                          <a:latin typeface="Preeti" pitchFamily="2" charset="0"/>
                          <a:ea typeface="+mn-ea"/>
                          <a:cs typeface="+mn-cs"/>
                        </a:rPr>
                        <a:t>qdf</a:t>
                      </a:r>
                      <a:r>
                        <a:rPr lang="en-US" sz="2400" b="1" kern="1200" dirty="0" smtClean="0">
                          <a:solidFill>
                            <a:schemeClr val="tx1"/>
                          </a:solidFill>
                          <a:latin typeface="Preeti" pitchFamily="2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400" b="1" kern="1200" dirty="0" err="1" smtClean="0">
                          <a:solidFill>
                            <a:schemeClr val="tx1"/>
                          </a:solidFill>
                          <a:latin typeface="Preeti" pitchFamily="2" charset="0"/>
                          <a:ea typeface="+mn-ea"/>
                          <a:cs typeface="+mn-cs"/>
                        </a:rPr>
                        <a:t>k|fyldstfsf</a:t>
                      </a:r>
                      <a:r>
                        <a:rPr lang="en-US" sz="2400" b="1" kern="1200" dirty="0" smtClean="0">
                          <a:solidFill>
                            <a:schemeClr val="tx1"/>
                          </a:solidFill>
                          <a:latin typeface="Preeti" pitchFamily="2" charset="0"/>
                          <a:ea typeface="+mn-ea"/>
                          <a:cs typeface="+mn-cs"/>
                        </a:rPr>
                        <a:t> ;</a:t>
                      </a:r>
                      <a:r>
                        <a:rPr lang="en-US" sz="2400" b="1" kern="1200" dirty="0" err="1" smtClean="0">
                          <a:solidFill>
                            <a:schemeClr val="tx1"/>
                          </a:solidFill>
                          <a:latin typeface="Preeti" pitchFamily="2" charset="0"/>
                          <a:ea typeface="+mn-ea"/>
                          <a:cs typeface="+mn-cs"/>
                        </a:rPr>
                        <a:t>fy</a:t>
                      </a:r>
                      <a:r>
                        <a:rPr lang="en-US" sz="2400" b="1" kern="1200" dirty="0" smtClean="0">
                          <a:solidFill>
                            <a:schemeClr val="tx1"/>
                          </a:solidFill>
                          <a:latin typeface="Preeti" pitchFamily="2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400" b="1" kern="1200" dirty="0" err="1" smtClean="0">
                          <a:solidFill>
                            <a:schemeClr val="tx1"/>
                          </a:solidFill>
                          <a:latin typeface="Preeti" pitchFamily="2" charset="0"/>
                          <a:ea typeface="+mn-ea"/>
                          <a:cs typeface="+mn-cs"/>
                        </a:rPr>
                        <a:t>cj</a:t>
                      </a:r>
                      <a:r>
                        <a:rPr lang="en-US" sz="2400" b="1" kern="1200" dirty="0" smtClean="0">
                          <a:solidFill>
                            <a:schemeClr val="tx1"/>
                          </a:solidFill>
                          <a:latin typeface="Preeti" pitchFamily="2" charset="0"/>
                          <a:ea typeface="+mn-ea"/>
                          <a:cs typeface="+mn-cs"/>
                        </a:rPr>
                        <a:t>;/ </a:t>
                      </a:r>
                      <a:r>
                        <a:rPr lang="en-US" sz="2400" b="1" kern="1200" dirty="0" err="1" smtClean="0">
                          <a:solidFill>
                            <a:schemeClr val="tx1"/>
                          </a:solidFill>
                          <a:latin typeface="Preeti" pitchFamily="2" charset="0"/>
                          <a:ea typeface="+mn-ea"/>
                          <a:cs typeface="+mn-cs"/>
                        </a:rPr>
                        <a:t>k|bfg</a:t>
                      </a:r>
                      <a:r>
                        <a:rPr lang="en-US" sz="2400" b="1" kern="1200" dirty="0" smtClean="0">
                          <a:solidFill>
                            <a:schemeClr val="tx1"/>
                          </a:solidFill>
                          <a:latin typeface="Preeti" pitchFamily="2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400" b="1" kern="1200" dirty="0" err="1" smtClean="0">
                          <a:solidFill>
                            <a:schemeClr val="tx1"/>
                          </a:solidFill>
                          <a:latin typeface="Preeti" pitchFamily="2" charset="0"/>
                          <a:ea typeface="+mn-ea"/>
                          <a:cs typeface="+mn-cs"/>
                        </a:rPr>
                        <a:t>ug</a:t>
                      </a:r>
                      <a:r>
                        <a:rPr lang="en-US" sz="2400" b="1" kern="1200" dirty="0" smtClean="0">
                          <a:solidFill>
                            <a:schemeClr val="tx1"/>
                          </a:solidFill>
                          <a:latin typeface="Preeti" pitchFamily="2" charset="0"/>
                          <a:ea typeface="+mn-ea"/>
                          <a:cs typeface="+mn-cs"/>
                        </a:rPr>
                        <a:t>]{ . </a:t>
                      </a:r>
                      <a:endParaRPr lang="en-US" sz="2400" b="1" dirty="0">
                        <a:latin typeface="Preeti" pitchFamily="2" charset="0"/>
                      </a:endParaRPr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kern="1200" dirty="0" smtClean="0">
                          <a:solidFill>
                            <a:schemeClr val="tx1"/>
                          </a:solidFill>
                          <a:latin typeface="Preeti" pitchFamily="2" charset="0"/>
                          <a:ea typeface="+mn-ea"/>
                          <a:cs typeface="+mn-cs"/>
                        </a:rPr>
                        <a:t>3/, ;</a:t>
                      </a:r>
                      <a:r>
                        <a:rPr lang="en-US" sz="2400" b="1" kern="1200" dirty="0" err="1" smtClean="0">
                          <a:solidFill>
                            <a:schemeClr val="tx1"/>
                          </a:solidFill>
                          <a:latin typeface="Preeti" pitchFamily="2" charset="0"/>
                          <a:ea typeface="+mn-ea"/>
                          <a:cs typeface="+mn-cs"/>
                        </a:rPr>
                        <a:t>dfh</a:t>
                      </a:r>
                      <a:r>
                        <a:rPr lang="en-US" sz="2400" b="1" kern="1200" dirty="0" smtClean="0">
                          <a:solidFill>
                            <a:schemeClr val="tx1"/>
                          </a:solidFill>
                          <a:latin typeface="Preeti" pitchFamily="2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400" b="1" kern="1200" dirty="0" err="1" smtClean="0">
                          <a:solidFill>
                            <a:schemeClr val="tx1"/>
                          </a:solidFill>
                          <a:latin typeface="Preeti" pitchFamily="2" charset="0"/>
                          <a:ea typeface="+mn-ea"/>
                          <a:cs typeface="+mn-cs"/>
                        </a:rPr>
                        <a:t>tyf</a:t>
                      </a:r>
                      <a:r>
                        <a:rPr lang="en-US" sz="2400" b="1" kern="1200" dirty="0" smtClean="0">
                          <a:solidFill>
                            <a:schemeClr val="tx1"/>
                          </a:solidFill>
                          <a:latin typeface="Preeti" pitchFamily="2" charset="0"/>
                          <a:ea typeface="+mn-ea"/>
                          <a:cs typeface="+mn-cs"/>
                        </a:rPr>
                        <a:t> ;j} If]</a:t>
                      </a:r>
                      <a:r>
                        <a:rPr lang="en-US" sz="2400" b="1" kern="1200" dirty="0" err="1" smtClean="0">
                          <a:solidFill>
                            <a:schemeClr val="tx1"/>
                          </a:solidFill>
                          <a:latin typeface="Preeti" pitchFamily="2" charset="0"/>
                          <a:ea typeface="+mn-ea"/>
                          <a:cs typeface="+mn-cs"/>
                        </a:rPr>
                        <a:t>qdf</a:t>
                      </a:r>
                      <a:r>
                        <a:rPr lang="en-US" sz="2400" b="1" kern="1200" dirty="0" smtClean="0">
                          <a:solidFill>
                            <a:schemeClr val="tx1"/>
                          </a:solidFill>
                          <a:latin typeface="Preeti" pitchFamily="2" charset="0"/>
                          <a:ea typeface="+mn-ea"/>
                          <a:cs typeface="+mn-cs"/>
                        </a:rPr>
                        <a:t> ;'/</a:t>
                      </a:r>
                      <a:r>
                        <a:rPr lang="en-US" sz="2400" b="1" kern="1200" dirty="0" err="1" smtClean="0">
                          <a:solidFill>
                            <a:schemeClr val="tx1"/>
                          </a:solidFill>
                          <a:latin typeface="Preeti" pitchFamily="2" charset="0"/>
                          <a:ea typeface="+mn-ea"/>
                          <a:cs typeface="+mn-cs"/>
                        </a:rPr>
                        <a:t>lIft</a:t>
                      </a:r>
                      <a:r>
                        <a:rPr lang="en-US" sz="2400" b="1" kern="1200" dirty="0" smtClean="0">
                          <a:solidFill>
                            <a:schemeClr val="tx1"/>
                          </a:solidFill>
                          <a:latin typeface="Preeti" pitchFamily="2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400" b="1" kern="1200" dirty="0" err="1" smtClean="0">
                          <a:solidFill>
                            <a:schemeClr val="tx1"/>
                          </a:solidFill>
                          <a:latin typeface="Preeti" pitchFamily="2" charset="0"/>
                          <a:ea typeface="+mn-ea"/>
                          <a:cs typeface="+mn-cs"/>
                        </a:rPr>
                        <a:t>jftfj</a:t>
                      </a:r>
                      <a:r>
                        <a:rPr lang="en-US" sz="2400" b="1" kern="1200" dirty="0" smtClean="0">
                          <a:solidFill>
                            <a:schemeClr val="tx1"/>
                          </a:solidFill>
                          <a:latin typeface="Preeti" pitchFamily="2" charset="0"/>
                          <a:ea typeface="+mn-ea"/>
                          <a:cs typeface="+mn-cs"/>
                        </a:rPr>
                        <a:t>/0f </a:t>
                      </a:r>
                      <a:r>
                        <a:rPr lang="en-US" sz="2400" b="1" kern="1200" dirty="0" err="1" smtClean="0">
                          <a:solidFill>
                            <a:schemeClr val="tx1"/>
                          </a:solidFill>
                          <a:latin typeface="Preeti" pitchFamily="2" charset="0"/>
                          <a:ea typeface="+mn-ea"/>
                          <a:cs typeface="+mn-cs"/>
                        </a:rPr>
                        <a:t>lgdf</a:t>
                      </a:r>
                      <a:r>
                        <a:rPr lang="en-US" sz="2400" b="1" kern="1200" dirty="0" smtClean="0">
                          <a:solidFill>
                            <a:schemeClr val="tx1"/>
                          </a:solidFill>
                          <a:latin typeface="Preeti" pitchFamily="2" charset="0"/>
                          <a:ea typeface="+mn-ea"/>
                          <a:cs typeface="+mn-cs"/>
                        </a:rPr>
                        <a:t>{0f </a:t>
                      </a:r>
                      <a:r>
                        <a:rPr lang="en-US" sz="2400" b="1" kern="1200" dirty="0" err="1" smtClean="0">
                          <a:solidFill>
                            <a:schemeClr val="tx1"/>
                          </a:solidFill>
                          <a:latin typeface="Preeti" pitchFamily="2" charset="0"/>
                          <a:ea typeface="+mn-ea"/>
                          <a:cs typeface="+mn-cs"/>
                        </a:rPr>
                        <a:t>ug</a:t>
                      </a:r>
                      <a:r>
                        <a:rPr lang="en-US" sz="2400" b="1" kern="1200" dirty="0" smtClean="0">
                          <a:solidFill>
                            <a:schemeClr val="tx1"/>
                          </a:solidFill>
                          <a:latin typeface="Preeti" pitchFamily="2" charset="0"/>
                          <a:ea typeface="+mn-ea"/>
                          <a:cs typeface="+mn-cs"/>
                        </a:rPr>
                        <a:t>]{</a:t>
                      </a:r>
                      <a:endParaRPr lang="en-US" sz="2400" b="1" dirty="0">
                        <a:latin typeface="Preeti" pitchFamily="2" charset="0"/>
                      </a:endParaRPr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kern="1200" dirty="0" err="1" smtClean="0">
                          <a:solidFill>
                            <a:schemeClr val="tx1"/>
                          </a:solidFill>
                          <a:latin typeface="Preeti" pitchFamily="2" charset="0"/>
                          <a:ea typeface="+mn-ea"/>
                          <a:cs typeface="+mn-cs"/>
                        </a:rPr>
                        <a:t>k|efljtx?sf</a:t>
                      </a:r>
                      <a:r>
                        <a:rPr lang="en-US" sz="2400" b="1" kern="1200" baseline="0" dirty="0" smtClean="0">
                          <a:solidFill>
                            <a:schemeClr val="tx1"/>
                          </a:solidFill>
                          <a:latin typeface="Preeti" pitchFamily="2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400" b="1" kern="1200" baseline="0" dirty="0" err="1" smtClean="0">
                          <a:solidFill>
                            <a:schemeClr val="tx1"/>
                          </a:solidFill>
                          <a:latin typeface="Preeti" pitchFamily="2" charset="0"/>
                          <a:ea typeface="+mn-ea"/>
                          <a:cs typeface="+mn-cs"/>
                        </a:rPr>
                        <a:t>nflu</a:t>
                      </a:r>
                      <a:r>
                        <a:rPr lang="en-US" sz="2400" b="1" kern="1200" baseline="0" dirty="0" smtClean="0">
                          <a:solidFill>
                            <a:schemeClr val="tx1"/>
                          </a:solidFill>
                          <a:latin typeface="Preeti" pitchFamily="2" charset="0"/>
                          <a:ea typeface="+mn-ea"/>
                          <a:cs typeface="+mn-cs"/>
                        </a:rPr>
                        <a:t> ;</a:t>
                      </a:r>
                      <a:r>
                        <a:rPr lang="en-US" sz="2400" b="1" kern="1200" baseline="0" dirty="0" err="1" smtClean="0">
                          <a:solidFill>
                            <a:schemeClr val="tx1"/>
                          </a:solidFill>
                          <a:latin typeface="Preeti" pitchFamily="2" charset="0"/>
                          <a:ea typeface="+mn-ea"/>
                          <a:cs typeface="+mn-cs"/>
                        </a:rPr>
                        <a:t>xof</a:t>
                      </a:r>
                      <a:r>
                        <a:rPr lang="en-US" sz="2400" b="1" kern="1200" baseline="0" dirty="0" smtClean="0">
                          <a:solidFill>
                            <a:schemeClr val="tx1"/>
                          </a:solidFill>
                          <a:latin typeface="Preeti" pitchFamily="2" charset="0"/>
                          <a:ea typeface="+mn-ea"/>
                          <a:cs typeface="+mn-cs"/>
                        </a:rPr>
                        <a:t>]</a:t>
                      </a:r>
                      <a:r>
                        <a:rPr lang="en-US" sz="2400" b="1" kern="1200" baseline="0" dirty="0" err="1" smtClean="0">
                          <a:solidFill>
                            <a:schemeClr val="tx1"/>
                          </a:solidFill>
                          <a:latin typeface="Preeti" pitchFamily="2" charset="0"/>
                          <a:ea typeface="+mn-ea"/>
                          <a:cs typeface="+mn-cs"/>
                        </a:rPr>
                        <a:t>uL</a:t>
                      </a:r>
                      <a:r>
                        <a:rPr lang="en-US" sz="2400" b="1" kern="1200" baseline="0" dirty="0" smtClean="0">
                          <a:solidFill>
                            <a:schemeClr val="tx1"/>
                          </a:solidFill>
                          <a:latin typeface="Preeti" pitchFamily="2" charset="0"/>
                          <a:ea typeface="+mn-ea"/>
                          <a:cs typeface="+mn-cs"/>
                        </a:rPr>
                        <a:t> ;+</a:t>
                      </a:r>
                      <a:r>
                        <a:rPr lang="en-US" sz="2400" b="1" kern="1200" baseline="0" dirty="0" err="1" smtClean="0">
                          <a:solidFill>
                            <a:schemeClr val="tx1"/>
                          </a:solidFill>
                          <a:latin typeface="Preeti" pitchFamily="2" charset="0"/>
                          <a:ea typeface="+mn-ea"/>
                          <a:cs typeface="+mn-cs"/>
                        </a:rPr>
                        <a:t>oGqx?sf</a:t>
                      </a:r>
                      <a:r>
                        <a:rPr lang="en-US" sz="2400" b="1" kern="1200" baseline="0" dirty="0" smtClean="0">
                          <a:solidFill>
                            <a:schemeClr val="tx1"/>
                          </a:solidFill>
                          <a:latin typeface="Preeti" pitchFamily="2" charset="0"/>
                          <a:ea typeface="+mn-ea"/>
                          <a:cs typeface="+mn-cs"/>
                        </a:rPr>
                        <a:t>] ;</a:t>
                      </a:r>
                      <a:r>
                        <a:rPr lang="en-US" sz="2400" b="1" kern="1200" baseline="0" dirty="0" err="1" smtClean="0">
                          <a:solidFill>
                            <a:schemeClr val="tx1"/>
                          </a:solidFill>
                          <a:latin typeface="Preeti" pitchFamily="2" charset="0"/>
                          <a:ea typeface="+mn-ea"/>
                          <a:cs typeface="+mn-cs"/>
                        </a:rPr>
                        <a:t>jnLs</a:t>
                      </a:r>
                      <a:r>
                        <a:rPr lang="en-US" sz="2400" b="1" kern="1200" baseline="0" dirty="0" smtClean="0">
                          <a:solidFill>
                            <a:schemeClr val="tx1"/>
                          </a:solidFill>
                          <a:latin typeface="Preeti" pitchFamily="2" charset="0"/>
                          <a:ea typeface="+mn-ea"/>
                          <a:cs typeface="+mn-cs"/>
                        </a:rPr>
                        <a:t>/0f / </a:t>
                      </a:r>
                      <a:r>
                        <a:rPr lang="en-US" sz="2400" b="1" kern="1200" baseline="0" dirty="0" err="1" smtClean="0">
                          <a:solidFill>
                            <a:schemeClr val="tx1"/>
                          </a:solidFill>
                          <a:latin typeface="Preeti" pitchFamily="2" charset="0"/>
                          <a:ea typeface="+mn-ea"/>
                          <a:cs typeface="+mn-cs"/>
                        </a:rPr>
                        <a:t>k|efljtsf</a:t>
                      </a:r>
                      <a:r>
                        <a:rPr lang="en-US" sz="2400" b="1" kern="1200" baseline="0" dirty="0" smtClean="0">
                          <a:solidFill>
                            <a:schemeClr val="tx1"/>
                          </a:solidFill>
                          <a:latin typeface="Preeti" pitchFamily="2" charset="0"/>
                          <a:ea typeface="+mn-ea"/>
                          <a:cs typeface="+mn-cs"/>
                        </a:rPr>
                        <a:t>] </a:t>
                      </a:r>
                      <a:r>
                        <a:rPr lang="en-US" sz="2400" b="1" kern="1200" baseline="0" dirty="0" err="1" smtClean="0">
                          <a:solidFill>
                            <a:schemeClr val="tx1"/>
                          </a:solidFill>
                          <a:latin typeface="Preeti" pitchFamily="2" charset="0"/>
                          <a:ea typeface="+mn-ea"/>
                          <a:cs typeface="+mn-cs"/>
                        </a:rPr>
                        <a:t>kx'Fr</a:t>
                      </a:r>
                      <a:r>
                        <a:rPr lang="en-US" sz="2400" b="1" kern="1200" baseline="0" dirty="0" smtClean="0">
                          <a:solidFill>
                            <a:schemeClr val="tx1"/>
                          </a:solidFill>
                          <a:latin typeface="Preeti" pitchFamily="2" charset="0"/>
                          <a:ea typeface="+mn-ea"/>
                          <a:cs typeface="+mn-cs"/>
                        </a:rPr>
                        <a:t> ;'</a:t>
                      </a:r>
                      <a:r>
                        <a:rPr lang="en-US" sz="2400" b="1" kern="1200" baseline="0" dirty="0" err="1" smtClean="0">
                          <a:solidFill>
                            <a:schemeClr val="tx1"/>
                          </a:solidFill>
                          <a:latin typeface="Preeti" pitchFamily="2" charset="0"/>
                          <a:ea typeface="+mn-ea"/>
                          <a:cs typeface="+mn-cs"/>
                        </a:rPr>
                        <a:t>lglZrt</a:t>
                      </a:r>
                      <a:r>
                        <a:rPr lang="en-US" sz="2400" b="1" kern="1200" baseline="0" dirty="0" smtClean="0">
                          <a:solidFill>
                            <a:schemeClr val="tx1"/>
                          </a:solidFill>
                          <a:latin typeface="Preeti" pitchFamily="2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400" b="1" kern="1200" baseline="0" dirty="0" err="1" smtClean="0">
                          <a:solidFill>
                            <a:schemeClr val="tx1"/>
                          </a:solidFill>
                          <a:latin typeface="Preeti" pitchFamily="2" charset="0"/>
                          <a:ea typeface="+mn-ea"/>
                          <a:cs typeface="+mn-cs"/>
                        </a:rPr>
                        <a:t>ug</a:t>
                      </a:r>
                      <a:r>
                        <a:rPr lang="en-US" sz="2400" b="1" kern="1200" baseline="0" dirty="0" smtClean="0">
                          <a:solidFill>
                            <a:schemeClr val="tx1"/>
                          </a:solidFill>
                          <a:latin typeface="Preeti" pitchFamily="2" charset="0"/>
                          <a:ea typeface="+mn-ea"/>
                          <a:cs typeface="+mn-cs"/>
                        </a:rPr>
                        <a:t>{] . </a:t>
                      </a:r>
                      <a:endParaRPr lang="en-US" sz="2400" b="1" kern="1200" dirty="0" smtClean="0">
                        <a:solidFill>
                          <a:schemeClr val="tx1"/>
                        </a:solidFill>
                        <a:latin typeface="Preeti" pitchFamily="2" charset="0"/>
                        <a:ea typeface="+mn-ea"/>
                        <a:cs typeface="+mn-cs"/>
                      </a:endParaRPr>
                    </a:p>
                    <a:p>
                      <a:pPr algn="ctr"/>
                      <a:endParaRPr lang="en-US" sz="2400" b="1" dirty="0">
                        <a:latin typeface="Preeti" pitchFamily="2" charset="0"/>
                      </a:endParaRPr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5" name="Rectangle 4"/>
          <p:cNvSpPr/>
          <p:nvPr/>
        </p:nvSpPr>
        <p:spPr>
          <a:xfrm>
            <a:off x="140871" y="152400"/>
            <a:ext cx="2258291" cy="9144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err="1" smtClean="0">
                <a:solidFill>
                  <a:schemeClr val="tx1"/>
                </a:solidFill>
                <a:latin typeface="Preeti" pitchFamily="2" charset="0"/>
              </a:rPr>
              <a:t>casf</a:t>
            </a:r>
            <a:r>
              <a:rPr lang="en-US" sz="4000" dirty="0" smtClean="0">
                <a:solidFill>
                  <a:schemeClr val="tx1"/>
                </a:solidFill>
                <a:latin typeface="Preeti" pitchFamily="2" charset="0"/>
              </a:rPr>
              <a:t>] af6f]</a:t>
            </a:r>
            <a:r>
              <a:rPr lang="en-US" sz="4000" dirty="0">
                <a:solidFill>
                  <a:schemeClr val="tx1"/>
                </a:solidFill>
                <a:latin typeface="Preeti" pitchFamily="2" charset="0"/>
              </a:rPr>
              <a:t> </a:t>
            </a:r>
            <a:r>
              <a:rPr lang="en-US" sz="4000" dirty="0" smtClean="0">
                <a:latin typeface="Preeti" pitchFamily="2" charset="0"/>
              </a:rPr>
              <a:t>]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1661634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54676" y="789256"/>
            <a:ext cx="6450841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000" dirty="0" err="1" smtClean="0">
                <a:solidFill>
                  <a:srgbClr val="000000"/>
                </a:solidFill>
                <a:effectLst/>
                <a:latin typeface="Preeti" pitchFamily="2" charset="0"/>
                <a:ea typeface="Times New Roman" panose="02020603050405020304" pitchFamily="18" charset="0"/>
                <a:cs typeface="Nagarik"/>
              </a:rPr>
              <a:t>dlxnfdflysf</a:t>
            </a:r>
            <a:r>
              <a:rPr lang="en-US" sz="3000" dirty="0" smtClean="0">
                <a:solidFill>
                  <a:srgbClr val="000000"/>
                </a:solidFill>
                <a:effectLst/>
                <a:latin typeface="Preeti" pitchFamily="2" charset="0"/>
                <a:ea typeface="Times New Roman" panose="02020603050405020304" pitchFamily="18" charset="0"/>
                <a:cs typeface="Nagarik"/>
              </a:rPr>
              <a:t>] lx+;f </a:t>
            </a:r>
            <a:r>
              <a:rPr lang="en-US" sz="3000" dirty="0" err="1" smtClean="0">
                <a:solidFill>
                  <a:srgbClr val="000000"/>
                </a:solidFill>
                <a:effectLst/>
                <a:latin typeface="Preeti" pitchFamily="2" charset="0"/>
                <a:ea typeface="Times New Roman" panose="02020603050405020304" pitchFamily="18" charset="0"/>
                <a:cs typeface="Nagarik"/>
              </a:rPr>
              <a:t>dlxnfx¿sf</a:t>
            </a:r>
            <a:r>
              <a:rPr lang="en-US" sz="3000" dirty="0" smtClean="0">
                <a:solidFill>
                  <a:srgbClr val="000000"/>
                </a:solidFill>
                <a:effectLst/>
                <a:latin typeface="Preeti" pitchFamily="2" charset="0"/>
                <a:ea typeface="Times New Roman" panose="02020603050405020304" pitchFamily="18" charset="0"/>
                <a:cs typeface="Nagarik"/>
              </a:rPr>
              <a:t>] </a:t>
            </a:r>
            <a:r>
              <a:rPr lang="en-US" sz="3000" dirty="0" err="1" smtClean="0">
                <a:solidFill>
                  <a:srgbClr val="000000"/>
                </a:solidFill>
                <a:effectLst/>
                <a:latin typeface="Preeti" pitchFamily="2" charset="0"/>
                <a:ea typeface="Times New Roman" panose="02020603050405020304" pitchFamily="18" charset="0"/>
                <a:cs typeface="Nagarik"/>
              </a:rPr>
              <a:t>dfgj</a:t>
            </a:r>
            <a:r>
              <a:rPr lang="en-US" sz="3000" dirty="0" smtClean="0">
                <a:solidFill>
                  <a:srgbClr val="000000"/>
                </a:solidFill>
                <a:effectLst/>
                <a:latin typeface="Preeti" pitchFamily="2" charset="0"/>
                <a:ea typeface="Times New Roman" panose="02020603050405020304" pitchFamily="18" charset="0"/>
                <a:cs typeface="Nagarik"/>
              </a:rPr>
              <a:t> </a:t>
            </a:r>
            <a:r>
              <a:rPr lang="en-US" sz="3000" dirty="0" err="1" smtClean="0">
                <a:solidFill>
                  <a:srgbClr val="000000"/>
                </a:solidFill>
                <a:effectLst/>
                <a:latin typeface="Preeti" pitchFamily="2" charset="0"/>
                <a:ea typeface="Times New Roman" panose="02020603050405020304" pitchFamily="18" charset="0"/>
                <a:cs typeface="Nagarik"/>
              </a:rPr>
              <a:t>clwsf</a:t>
            </a:r>
            <a:r>
              <a:rPr lang="en-US" sz="3000" dirty="0" smtClean="0">
                <a:solidFill>
                  <a:srgbClr val="000000"/>
                </a:solidFill>
                <a:effectLst/>
                <a:latin typeface="Preeti" pitchFamily="2" charset="0"/>
                <a:ea typeface="Times New Roman" panose="02020603050405020304" pitchFamily="18" charset="0"/>
                <a:cs typeface="Nagarik"/>
              </a:rPr>
              <a:t>/</a:t>
            </a:r>
            <a:r>
              <a:rPr lang="en-US" sz="3000" dirty="0" err="1" smtClean="0">
                <a:solidFill>
                  <a:srgbClr val="000000"/>
                </a:solidFill>
                <a:effectLst/>
                <a:latin typeface="Preeti" pitchFamily="2" charset="0"/>
                <a:ea typeface="Times New Roman" panose="02020603050405020304" pitchFamily="18" charset="0"/>
                <a:cs typeface="Nagarik"/>
              </a:rPr>
              <a:t>sf</a:t>
            </a:r>
            <a:r>
              <a:rPr lang="en-US" sz="3000" dirty="0" smtClean="0">
                <a:solidFill>
                  <a:srgbClr val="000000"/>
                </a:solidFill>
                <a:effectLst/>
                <a:latin typeface="Preeti" pitchFamily="2" charset="0"/>
                <a:ea typeface="Times New Roman" panose="02020603050405020304" pitchFamily="18" charset="0"/>
                <a:cs typeface="Nagarik"/>
              </a:rPr>
              <a:t>] </a:t>
            </a:r>
            <a:r>
              <a:rPr lang="en-US" sz="3000" dirty="0" err="1" smtClean="0">
                <a:solidFill>
                  <a:srgbClr val="000000"/>
                </a:solidFill>
                <a:effectLst/>
                <a:latin typeface="Preeti" pitchFamily="2" charset="0"/>
                <a:ea typeface="Times New Roman" panose="02020603050405020304" pitchFamily="18" charset="0"/>
                <a:cs typeface="Nagarik"/>
              </a:rPr>
              <a:t>uDeL</a:t>
            </a:r>
            <a:r>
              <a:rPr lang="en-US" sz="3000" dirty="0" smtClean="0">
                <a:solidFill>
                  <a:srgbClr val="000000"/>
                </a:solidFill>
                <a:effectLst/>
                <a:latin typeface="Preeti" pitchFamily="2" charset="0"/>
                <a:ea typeface="Times New Roman" panose="02020603050405020304" pitchFamily="18" charset="0"/>
                <a:cs typeface="Nagarik"/>
              </a:rPr>
              <a:t>/ pNn+3g </a:t>
            </a:r>
            <a:r>
              <a:rPr lang="en-US" sz="3000" dirty="0" err="1" smtClean="0">
                <a:solidFill>
                  <a:srgbClr val="000000"/>
                </a:solidFill>
                <a:effectLst/>
                <a:latin typeface="Preeti" pitchFamily="2" charset="0"/>
                <a:ea typeface="Times New Roman" panose="02020603050405020304" pitchFamily="18" charset="0"/>
                <a:cs typeface="Nagarik"/>
              </a:rPr>
              <a:t>xf</a:t>
            </a:r>
            <a:r>
              <a:rPr lang="en-US" sz="3000" dirty="0" smtClean="0">
                <a:solidFill>
                  <a:srgbClr val="000000"/>
                </a:solidFill>
                <a:effectLst/>
                <a:latin typeface="Preeti" pitchFamily="2" charset="0"/>
                <a:ea typeface="Times New Roman" panose="02020603050405020304" pitchFamily="18" charset="0"/>
                <a:cs typeface="Nagarik"/>
              </a:rPr>
              <a:t>] . </a:t>
            </a:r>
            <a:r>
              <a:rPr lang="en-US" sz="3000" dirty="0" err="1" smtClean="0">
                <a:solidFill>
                  <a:srgbClr val="000000"/>
                </a:solidFill>
                <a:effectLst/>
                <a:latin typeface="Preeti" pitchFamily="2" charset="0"/>
                <a:ea typeface="Times New Roman" panose="02020603050405020304" pitchFamily="18" charset="0"/>
                <a:cs typeface="Nagarik"/>
              </a:rPr>
              <a:t>dlxnfdfly</a:t>
            </a:r>
            <a:r>
              <a:rPr lang="en-US" sz="3000" dirty="0" smtClean="0">
                <a:solidFill>
                  <a:srgbClr val="000000"/>
                </a:solidFill>
                <a:effectLst/>
                <a:latin typeface="Preeti" pitchFamily="2" charset="0"/>
                <a:ea typeface="Times New Roman" panose="02020603050405020304" pitchFamily="18" charset="0"/>
                <a:cs typeface="Nagarik"/>
              </a:rPr>
              <a:t> </a:t>
            </a:r>
            <a:r>
              <a:rPr lang="en-US" sz="3000" dirty="0" err="1" smtClean="0">
                <a:solidFill>
                  <a:srgbClr val="000000"/>
                </a:solidFill>
                <a:effectLst/>
                <a:latin typeface="Preeti" pitchFamily="2" charset="0"/>
                <a:ea typeface="Times New Roman" panose="02020603050405020304" pitchFamily="18" charset="0"/>
                <a:cs typeface="Nagarik"/>
              </a:rPr>
              <a:t>x'g</a:t>
            </a:r>
            <a:r>
              <a:rPr lang="en-US" sz="3000" dirty="0" smtClean="0">
                <a:solidFill>
                  <a:srgbClr val="000000"/>
                </a:solidFill>
                <a:effectLst/>
                <a:latin typeface="Preeti" pitchFamily="2" charset="0"/>
                <a:ea typeface="Times New Roman" panose="02020603050405020304" pitchFamily="18" charset="0"/>
                <a:cs typeface="Nagarik"/>
              </a:rPr>
              <a:t>] lx+;</a:t>
            </a:r>
            <a:r>
              <a:rPr lang="en-US" sz="3000" dirty="0" err="1" smtClean="0">
                <a:solidFill>
                  <a:srgbClr val="000000"/>
                </a:solidFill>
                <a:effectLst/>
                <a:latin typeface="Preeti" pitchFamily="2" charset="0"/>
                <a:ea typeface="Times New Roman" panose="02020603050405020304" pitchFamily="18" charset="0"/>
                <a:cs typeface="Nagarik"/>
              </a:rPr>
              <a:t>fn</a:t>
            </a:r>
            <a:r>
              <a:rPr lang="en-US" sz="3000" dirty="0" smtClean="0">
                <a:solidFill>
                  <a:srgbClr val="000000"/>
                </a:solidFill>
                <a:effectLst/>
                <a:latin typeface="Preeti" pitchFamily="2" charset="0"/>
                <a:ea typeface="Times New Roman" panose="02020603050405020304" pitchFamily="18" charset="0"/>
                <a:cs typeface="Nagarik"/>
              </a:rPr>
              <a:t>] </a:t>
            </a:r>
            <a:r>
              <a:rPr lang="en-US" sz="3000" dirty="0" err="1" smtClean="0">
                <a:solidFill>
                  <a:srgbClr val="000000"/>
                </a:solidFill>
                <a:effectLst/>
                <a:latin typeface="Preeti" pitchFamily="2" charset="0"/>
                <a:ea typeface="Times New Roman" panose="02020603050405020304" pitchFamily="18" charset="0"/>
                <a:cs typeface="Nagarik"/>
              </a:rPr>
              <a:t>dlxnfsf</a:t>
            </a:r>
            <a:r>
              <a:rPr lang="en-US" sz="3000" dirty="0" smtClean="0">
                <a:solidFill>
                  <a:srgbClr val="000000"/>
                </a:solidFill>
                <a:effectLst/>
                <a:latin typeface="Preeti" pitchFamily="2" charset="0"/>
                <a:ea typeface="Times New Roman" panose="02020603050405020304" pitchFamily="18" charset="0"/>
                <a:cs typeface="Nagarik"/>
              </a:rPr>
              <a:t>] :</a:t>
            </a:r>
            <a:r>
              <a:rPr lang="en-US" sz="3000" dirty="0" err="1" smtClean="0">
                <a:solidFill>
                  <a:srgbClr val="000000"/>
                </a:solidFill>
                <a:effectLst/>
                <a:latin typeface="Preeti" pitchFamily="2" charset="0"/>
                <a:ea typeface="Times New Roman" panose="02020603050405020304" pitchFamily="18" charset="0"/>
                <a:cs typeface="Nagarik"/>
              </a:rPr>
              <a:t>jtGqtf</a:t>
            </a:r>
            <a:r>
              <a:rPr lang="en-US" sz="3000" dirty="0" smtClean="0">
                <a:solidFill>
                  <a:srgbClr val="000000"/>
                </a:solidFill>
                <a:effectLst/>
                <a:latin typeface="Preeti" pitchFamily="2" charset="0"/>
                <a:ea typeface="Times New Roman" panose="02020603050405020304" pitchFamily="18" charset="0"/>
                <a:cs typeface="Nagarik"/>
              </a:rPr>
              <a:t>, </a:t>
            </a:r>
            <a:r>
              <a:rPr lang="en-US" sz="3000" dirty="0" err="1" smtClean="0">
                <a:solidFill>
                  <a:srgbClr val="000000"/>
                </a:solidFill>
                <a:effectLst/>
                <a:latin typeface="Preeti" pitchFamily="2" charset="0"/>
                <a:ea typeface="Times New Roman" panose="02020603050405020304" pitchFamily="18" charset="0"/>
                <a:cs typeface="Nagarik"/>
              </a:rPr>
              <a:t>dof</a:t>
            </a:r>
            <a:r>
              <a:rPr lang="en-US" sz="3000" dirty="0" smtClean="0">
                <a:solidFill>
                  <a:srgbClr val="000000"/>
                </a:solidFill>
                <a:effectLst/>
                <a:latin typeface="Preeti" pitchFamily="2" charset="0"/>
                <a:ea typeface="Times New Roman" panose="02020603050405020304" pitchFamily="18" charset="0"/>
                <a:cs typeface="Nagarik"/>
              </a:rPr>
              <a:t>{</a:t>
            </a:r>
            <a:r>
              <a:rPr lang="en-US" sz="3000" dirty="0" err="1" smtClean="0">
                <a:solidFill>
                  <a:srgbClr val="000000"/>
                </a:solidFill>
                <a:effectLst/>
                <a:latin typeface="Preeti" pitchFamily="2" charset="0"/>
                <a:ea typeface="Times New Roman" panose="02020603050405020304" pitchFamily="18" charset="0"/>
                <a:cs typeface="Nagarik"/>
              </a:rPr>
              <a:t>lbt</a:t>
            </a:r>
            <a:r>
              <a:rPr lang="en-US" sz="3000" dirty="0" smtClean="0">
                <a:solidFill>
                  <a:srgbClr val="000000"/>
                </a:solidFill>
                <a:effectLst/>
                <a:latin typeface="Preeti" pitchFamily="2" charset="0"/>
                <a:ea typeface="Times New Roman" panose="02020603050405020304" pitchFamily="18" charset="0"/>
                <a:cs typeface="Nagarik"/>
              </a:rPr>
              <a:t> / ;</a:t>
            </a:r>
            <a:r>
              <a:rPr lang="en-US" sz="3000" dirty="0" err="1" smtClean="0">
                <a:solidFill>
                  <a:srgbClr val="000000"/>
                </a:solidFill>
                <a:effectLst/>
                <a:latin typeface="Preeti" pitchFamily="2" charset="0"/>
                <a:ea typeface="Times New Roman" panose="02020603050405020304" pitchFamily="18" charset="0"/>
                <a:cs typeface="Nagarik"/>
              </a:rPr>
              <a:t>dfhdf</a:t>
            </a:r>
            <a:r>
              <a:rPr lang="en-US" sz="3000" dirty="0" smtClean="0">
                <a:solidFill>
                  <a:srgbClr val="000000"/>
                </a:solidFill>
                <a:effectLst/>
                <a:latin typeface="Preeti" pitchFamily="2" charset="0"/>
                <a:ea typeface="Times New Roman" panose="02020603050405020304" pitchFamily="18" charset="0"/>
                <a:cs typeface="Nagarik"/>
              </a:rPr>
              <a:t> </a:t>
            </a:r>
            <a:r>
              <a:rPr lang="en-US" sz="3000" dirty="0" err="1" smtClean="0">
                <a:solidFill>
                  <a:srgbClr val="000000"/>
                </a:solidFill>
                <a:effectLst/>
                <a:latin typeface="Preeti" pitchFamily="2" charset="0"/>
                <a:ea typeface="Times New Roman" panose="02020603050405020304" pitchFamily="18" charset="0"/>
                <a:cs typeface="Nagarik"/>
              </a:rPr>
              <a:t>cfTd;Ddfg;lxt</a:t>
            </a:r>
            <a:r>
              <a:rPr lang="en-US" sz="3000" dirty="0" smtClean="0">
                <a:solidFill>
                  <a:srgbClr val="000000"/>
                </a:solidFill>
                <a:effectLst/>
                <a:latin typeface="Preeti" pitchFamily="2" charset="0"/>
                <a:ea typeface="Times New Roman" panose="02020603050405020304" pitchFamily="18" charset="0"/>
                <a:cs typeface="Nagarik"/>
              </a:rPr>
              <a:t> </a:t>
            </a:r>
            <a:r>
              <a:rPr lang="en-US" sz="3000" dirty="0" err="1" smtClean="0">
                <a:solidFill>
                  <a:srgbClr val="000000"/>
                </a:solidFill>
                <a:effectLst/>
                <a:latin typeface="Preeti" pitchFamily="2" charset="0"/>
                <a:ea typeface="Times New Roman" panose="02020603050405020304" pitchFamily="18" charset="0"/>
                <a:cs typeface="Nagarik"/>
              </a:rPr>
              <a:t>afFRg</a:t>
            </a:r>
            <a:r>
              <a:rPr lang="en-US" sz="3000" dirty="0" smtClean="0">
                <a:solidFill>
                  <a:srgbClr val="000000"/>
                </a:solidFill>
                <a:effectLst/>
                <a:latin typeface="Preeti" pitchFamily="2" charset="0"/>
                <a:ea typeface="Times New Roman" panose="02020603050405020304" pitchFamily="18" charset="0"/>
                <a:cs typeface="Nagarik"/>
              </a:rPr>
              <a:t> </a:t>
            </a:r>
            <a:r>
              <a:rPr lang="en-US" sz="3000" dirty="0" err="1" smtClean="0">
                <a:solidFill>
                  <a:srgbClr val="000000"/>
                </a:solidFill>
                <a:effectLst/>
                <a:latin typeface="Preeti" pitchFamily="2" charset="0"/>
                <a:ea typeface="Times New Roman" panose="02020603050405020304" pitchFamily="18" charset="0"/>
                <a:cs typeface="Nagarik"/>
              </a:rPr>
              <a:t>kfpg</a:t>
            </a:r>
            <a:r>
              <a:rPr lang="en-US" sz="3000" dirty="0" smtClean="0">
                <a:solidFill>
                  <a:srgbClr val="000000"/>
                </a:solidFill>
                <a:effectLst/>
                <a:latin typeface="Preeti" pitchFamily="2" charset="0"/>
                <a:ea typeface="Times New Roman" panose="02020603050405020304" pitchFamily="18" charset="0"/>
                <a:cs typeface="Nagarik"/>
              </a:rPr>
              <a:t>] </a:t>
            </a:r>
            <a:r>
              <a:rPr lang="en-US" sz="3000" dirty="0" err="1" smtClean="0">
                <a:solidFill>
                  <a:srgbClr val="000000"/>
                </a:solidFill>
                <a:effectLst/>
                <a:latin typeface="Preeti" pitchFamily="2" charset="0"/>
                <a:ea typeface="Times New Roman" panose="02020603050405020304" pitchFamily="18" charset="0"/>
                <a:cs typeface="Nagarik"/>
              </a:rPr>
              <a:t>clwsf</a:t>
            </a:r>
            <a:r>
              <a:rPr lang="en-US" sz="3000" dirty="0" smtClean="0">
                <a:solidFill>
                  <a:srgbClr val="000000"/>
                </a:solidFill>
                <a:effectLst/>
                <a:latin typeface="Preeti" pitchFamily="2" charset="0"/>
                <a:ea typeface="Times New Roman" panose="02020603050405020304" pitchFamily="18" charset="0"/>
                <a:cs typeface="Nagarik"/>
              </a:rPr>
              <a:t>/, ;</a:t>
            </a:r>
            <a:r>
              <a:rPr lang="en-US" sz="3000" dirty="0" err="1" smtClean="0">
                <a:solidFill>
                  <a:srgbClr val="000000"/>
                </a:solidFill>
                <a:effectLst/>
                <a:latin typeface="Preeti" pitchFamily="2" charset="0"/>
                <a:ea typeface="Times New Roman" panose="02020603050405020304" pitchFamily="18" charset="0"/>
                <a:cs typeface="Nagarik"/>
              </a:rPr>
              <a:t>dfgtfsf</a:t>
            </a:r>
            <a:r>
              <a:rPr lang="en-US" sz="3000" dirty="0" smtClean="0">
                <a:solidFill>
                  <a:srgbClr val="000000"/>
                </a:solidFill>
                <a:effectLst/>
                <a:latin typeface="Preeti" pitchFamily="2" charset="0"/>
                <a:ea typeface="Times New Roman" panose="02020603050405020304" pitchFamily="18" charset="0"/>
                <a:cs typeface="Nagarik"/>
              </a:rPr>
              <a:t>] </a:t>
            </a:r>
            <a:r>
              <a:rPr lang="en-US" sz="3000" dirty="0" err="1" smtClean="0">
                <a:solidFill>
                  <a:srgbClr val="000000"/>
                </a:solidFill>
                <a:effectLst/>
                <a:latin typeface="Preeti" pitchFamily="2" charset="0"/>
                <a:ea typeface="Times New Roman" panose="02020603050405020304" pitchFamily="18" charset="0"/>
                <a:cs typeface="Nagarik"/>
              </a:rPr>
              <a:t>clwsf</a:t>
            </a:r>
            <a:r>
              <a:rPr lang="en-US" sz="3000" dirty="0" smtClean="0">
                <a:solidFill>
                  <a:srgbClr val="000000"/>
                </a:solidFill>
                <a:effectLst/>
                <a:latin typeface="Preeti" pitchFamily="2" charset="0"/>
                <a:ea typeface="Times New Roman" panose="02020603050405020304" pitchFamily="18" charset="0"/>
                <a:cs typeface="Nagarik"/>
              </a:rPr>
              <a:t>/, </a:t>
            </a:r>
            <a:r>
              <a:rPr lang="en-US" sz="3000" dirty="0" err="1" smtClean="0">
                <a:solidFill>
                  <a:srgbClr val="000000"/>
                </a:solidFill>
                <a:effectLst/>
                <a:latin typeface="Preeti" pitchFamily="2" charset="0"/>
                <a:ea typeface="Times New Roman" panose="02020603050405020304" pitchFamily="18" charset="0"/>
                <a:cs typeface="Nagarik"/>
              </a:rPr>
              <a:t>oftgf</a:t>
            </a:r>
            <a:r>
              <a:rPr lang="en-US" sz="3000" dirty="0" smtClean="0">
                <a:solidFill>
                  <a:srgbClr val="000000"/>
                </a:solidFill>
                <a:effectLst/>
                <a:latin typeface="Preeti" pitchFamily="2" charset="0"/>
                <a:ea typeface="Times New Roman" panose="02020603050405020304" pitchFamily="18" charset="0"/>
                <a:cs typeface="Nagarik"/>
              </a:rPr>
              <a:t> / </a:t>
            </a:r>
            <a:r>
              <a:rPr lang="en-US" sz="3000" dirty="0" err="1" smtClean="0">
                <a:solidFill>
                  <a:srgbClr val="000000"/>
                </a:solidFill>
                <a:effectLst/>
                <a:latin typeface="Preeti" pitchFamily="2" charset="0"/>
                <a:ea typeface="Times New Roman" panose="02020603050405020304" pitchFamily="18" charset="0"/>
                <a:cs typeface="Nagarik"/>
              </a:rPr>
              <a:t>eod'Qm</a:t>
            </a:r>
            <a:r>
              <a:rPr lang="en-US" sz="3000" dirty="0" smtClean="0">
                <a:solidFill>
                  <a:srgbClr val="000000"/>
                </a:solidFill>
                <a:effectLst/>
                <a:latin typeface="Preeti" pitchFamily="2" charset="0"/>
                <a:ea typeface="Times New Roman" panose="02020603050405020304" pitchFamily="18" charset="0"/>
                <a:cs typeface="Nagarik"/>
              </a:rPr>
              <a:t> </a:t>
            </a:r>
            <a:r>
              <a:rPr lang="en-US" sz="3000" dirty="0" err="1" smtClean="0">
                <a:solidFill>
                  <a:srgbClr val="000000"/>
                </a:solidFill>
                <a:effectLst/>
                <a:latin typeface="Preeti" pitchFamily="2" charset="0"/>
                <a:ea typeface="Times New Roman" panose="02020603050405020304" pitchFamily="18" charset="0"/>
                <a:cs typeface="Nagarik"/>
              </a:rPr>
              <a:t>eO</a:t>
            </a:r>
            <a:r>
              <a:rPr lang="en-US" sz="3000" dirty="0" smtClean="0">
                <a:solidFill>
                  <a:srgbClr val="000000"/>
                </a:solidFill>
                <a:effectLst/>
                <a:latin typeface="Preeti" pitchFamily="2" charset="0"/>
                <a:ea typeface="Times New Roman" panose="02020603050405020304" pitchFamily="18" charset="0"/>
                <a:cs typeface="Nagarik"/>
              </a:rPr>
              <a:t> </a:t>
            </a:r>
            <a:r>
              <a:rPr lang="en-US" sz="3000" dirty="0" err="1" smtClean="0">
                <a:solidFill>
                  <a:srgbClr val="000000"/>
                </a:solidFill>
                <a:effectLst/>
                <a:latin typeface="Preeti" pitchFamily="2" charset="0"/>
                <a:ea typeface="Times New Roman" panose="02020603050405020304" pitchFamily="18" charset="0"/>
                <a:cs typeface="Nagarik"/>
              </a:rPr>
              <a:t>hLjg</a:t>
            </a:r>
            <a:r>
              <a:rPr lang="en-US" sz="3000" dirty="0" smtClean="0">
                <a:solidFill>
                  <a:srgbClr val="000000"/>
                </a:solidFill>
                <a:effectLst/>
                <a:latin typeface="Preeti" pitchFamily="2" charset="0"/>
                <a:ea typeface="Times New Roman" panose="02020603050405020304" pitchFamily="18" charset="0"/>
                <a:cs typeface="Nagarik"/>
              </a:rPr>
              <a:t> </a:t>
            </a:r>
            <a:r>
              <a:rPr lang="en-US" sz="3000" dirty="0" err="1" smtClean="0">
                <a:solidFill>
                  <a:srgbClr val="000000"/>
                </a:solidFill>
                <a:effectLst/>
                <a:latin typeface="Preeti" pitchFamily="2" charset="0"/>
                <a:ea typeface="Times New Roman" panose="02020603050405020304" pitchFamily="18" charset="0"/>
                <a:cs typeface="Nagarik"/>
              </a:rPr>
              <a:t>lhpg</a:t>
            </a:r>
            <a:r>
              <a:rPr lang="en-US" sz="3000" dirty="0" smtClean="0">
                <a:solidFill>
                  <a:srgbClr val="000000"/>
                </a:solidFill>
                <a:effectLst/>
                <a:latin typeface="Preeti" pitchFamily="2" charset="0"/>
                <a:ea typeface="Times New Roman" panose="02020603050405020304" pitchFamily="18" charset="0"/>
                <a:cs typeface="Nagarik"/>
              </a:rPr>
              <a:t> </a:t>
            </a:r>
            <a:r>
              <a:rPr lang="en-US" sz="3000" dirty="0" err="1" smtClean="0">
                <a:solidFill>
                  <a:srgbClr val="000000"/>
                </a:solidFill>
                <a:effectLst/>
                <a:latin typeface="Preeti" pitchFamily="2" charset="0"/>
                <a:ea typeface="Times New Roman" panose="02020603050405020304" pitchFamily="18" charset="0"/>
                <a:cs typeface="Nagarik"/>
              </a:rPr>
              <a:t>kfpg</a:t>
            </a:r>
            <a:r>
              <a:rPr lang="en-US" sz="3000" dirty="0" smtClean="0">
                <a:solidFill>
                  <a:srgbClr val="000000"/>
                </a:solidFill>
                <a:effectLst/>
                <a:latin typeface="Preeti" pitchFamily="2" charset="0"/>
                <a:ea typeface="Times New Roman" panose="02020603050405020304" pitchFamily="18" charset="0"/>
                <a:cs typeface="Nagarik"/>
              </a:rPr>
              <a:t>] </a:t>
            </a:r>
            <a:r>
              <a:rPr lang="en-US" sz="3000" dirty="0" err="1" smtClean="0">
                <a:solidFill>
                  <a:srgbClr val="000000"/>
                </a:solidFill>
                <a:effectLst/>
                <a:latin typeface="Preeti" pitchFamily="2" charset="0"/>
                <a:ea typeface="Times New Roman" panose="02020603050405020304" pitchFamily="18" charset="0"/>
                <a:cs typeface="Nagarik"/>
              </a:rPr>
              <a:t>clwsf</a:t>
            </a:r>
            <a:r>
              <a:rPr lang="en-US" sz="3000" dirty="0" smtClean="0">
                <a:solidFill>
                  <a:srgbClr val="000000"/>
                </a:solidFill>
                <a:effectLst/>
                <a:latin typeface="Preeti" pitchFamily="2" charset="0"/>
                <a:ea typeface="Times New Roman" panose="02020603050405020304" pitchFamily="18" charset="0"/>
                <a:cs typeface="Nagarik"/>
              </a:rPr>
              <a:t>/ h:tf </a:t>
            </a:r>
            <a:r>
              <a:rPr lang="en-US" sz="3000" dirty="0" err="1" smtClean="0">
                <a:solidFill>
                  <a:srgbClr val="000000"/>
                </a:solidFill>
                <a:effectLst/>
                <a:latin typeface="Preeti" pitchFamily="2" charset="0"/>
                <a:ea typeface="Times New Roman" panose="02020603050405020304" pitchFamily="18" charset="0"/>
                <a:cs typeface="Nagarik"/>
              </a:rPr>
              <a:t>cfwf</a:t>
            </a:r>
            <a:r>
              <a:rPr lang="en-US" sz="3000" dirty="0" smtClean="0">
                <a:solidFill>
                  <a:srgbClr val="000000"/>
                </a:solidFill>
                <a:effectLst/>
                <a:latin typeface="Preeti" pitchFamily="2" charset="0"/>
                <a:ea typeface="Times New Roman" panose="02020603050405020304" pitchFamily="18" charset="0"/>
                <a:cs typeface="Nagarik"/>
              </a:rPr>
              <a:t>/</a:t>
            </a:r>
            <a:r>
              <a:rPr lang="en-US" sz="3000" dirty="0" err="1" smtClean="0">
                <a:solidFill>
                  <a:srgbClr val="000000"/>
                </a:solidFill>
                <a:effectLst/>
                <a:latin typeface="Preeti" pitchFamily="2" charset="0"/>
                <a:ea typeface="Times New Roman" panose="02020603050405020304" pitchFamily="18" charset="0"/>
                <a:cs typeface="Nagarik"/>
              </a:rPr>
              <a:t>e"t</a:t>
            </a:r>
            <a:r>
              <a:rPr lang="en-US" sz="3000" dirty="0" smtClean="0">
                <a:solidFill>
                  <a:srgbClr val="000000"/>
                </a:solidFill>
                <a:effectLst/>
                <a:latin typeface="Preeti" pitchFamily="2" charset="0"/>
                <a:ea typeface="Times New Roman" panose="02020603050405020304" pitchFamily="18" charset="0"/>
                <a:cs typeface="Nagarik"/>
              </a:rPr>
              <a:t> </a:t>
            </a:r>
            <a:r>
              <a:rPr lang="en-US" sz="3000" dirty="0" err="1" smtClean="0">
                <a:solidFill>
                  <a:srgbClr val="000000"/>
                </a:solidFill>
                <a:effectLst/>
                <a:latin typeface="Preeti" pitchFamily="2" charset="0"/>
                <a:ea typeface="Times New Roman" panose="02020603050405020304" pitchFamily="18" charset="0"/>
                <a:cs typeface="Nagarik"/>
              </a:rPr>
              <a:t>clwsf</a:t>
            </a:r>
            <a:r>
              <a:rPr lang="en-US" sz="3000" dirty="0" smtClean="0">
                <a:solidFill>
                  <a:srgbClr val="000000"/>
                </a:solidFill>
                <a:effectLst/>
                <a:latin typeface="Preeti" pitchFamily="2" charset="0"/>
                <a:ea typeface="Times New Roman" panose="02020603050405020304" pitchFamily="18" charset="0"/>
                <a:cs typeface="Nagarik"/>
              </a:rPr>
              <a:t>/x¿ s'l07t u/]</a:t>
            </a:r>
            <a:r>
              <a:rPr lang="en-US" sz="3000" dirty="0" err="1" smtClean="0">
                <a:solidFill>
                  <a:srgbClr val="000000"/>
                </a:solidFill>
                <a:effectLst/>
                <a:latin typeface="Preeti" pitchFamily="2" charset="0"/>
                <a:ea typeface="Times New Roman" panose="02020603050405020304" pitchFamily="18" charset="0"/>
                <a:cs typeface="Nagarik"/>
              </a:rPr>
              <a:t>sf</a:t>
            </a:r>
            <a:r>
              <a:rPr lang="en-US" sz="3000" dirty="0" smtClean="0">
                <a:solidFill>
                  <a:srgbClr val="000000"/>
                </a:solidFill>
                <a:effectLst/>
                <a:latin typeface="Preeti" pitchFamily="2" charset="0"/>
                <a:ea typeface="Times New Roman" panose="02020603050405020304" pitchFamily="18" charset="0"/>
                <a:cs typeface="Nagarik"/>
              </a:rPr>
              <a:t>] 5 . 3/b]lv ;</a:t>
            </a:r>
            <a:r>
              <a:rPr lang="en-US" sz="3000" dirty="0" err="1" smtClean="0">
                <a:solidFill>
                  <a:srgbClr val="000000"/>
                </a:solidFill>
                <a:effectLst/>
                <a:latin typeface="Preeti" pitchFamily="2" charset="0"/>
                <a:ea typeface="Times New Roman" panose="02020603050405020304" pitchFamily="18" charset="0"/>
                <a:cs typeface="Nagarik"/>
              </a:rPr>
              <a:t>fj</a:t>
            </a:r>
            <a:r>
              <a:rPr lang="en-US" sz="3000" dirty="0" smtClean="0">
                <a:solidFill>
                  <a:srgbClr val="000000"/>
                </a:solidFill>
                <a:effectLst/>
                <a:latin typeface="Preeti" pitchFamily="2" charset="0"/>
                <a:ea typeface="Times New Roman" panose="02020603050405020304" pitchFamily="18" charset="0"/>
                <a:cs typeface="Nagarik"/>
              </a:rPr>
              <a:t>{</a:t>
            </a:r>
            <a:r>
              <a:rPr lang="en-US" sz="3000" dirty="0" err="1" smtClean="0">
                <a:solidFill>
                  <a:srgbClr val="000000"/>
                </a:solidFill>
                <a:effectLst/>
                <a:latin typeface="Preeti" pitchFamily="2" charset="0"/>
                <a:ea typeface="Times New Roman" panose="02020603050405020304" pitchFamily="18" charset="0"/>
                <a:cs typeface="Nagarik"/>
              </a:rPr>
              <a:t>hlgs</a:t>
            </a:r>
            <a:r>
              <a:rPr lang="en-US" sz="3000" dirty="0" smtClean="0">
                <a:solidFill>
                  <a:srgbClr val="000000"/>
                </a:solidFill>
                <a:effectLst/>
                <a:latin typeface="Preeti" pitchFamily="2" charset="0"/>
                <a:ea typeface="Times New Roman" panose="02020603050405020304" pitchFamily="18" charset="0"/>
                <a:cs typeface="Nagarik"/>
              </a:rPr>
              <a:t> / </a:t>
            </a:r>
            <a:r>
              <a:rPr lang="en-US" sz="3000" dirty="0" err="1" smtClean="0">
                <a:solidFill>
                  <a:srgbClr val="000000"/>
                </a:solidFill>
                <a:effectLst/>
                <a:latin typeface="Preeti" pitchFamily="2" charset="0"/>
                <a:ea typeface="Times New Roman" panose="02020603050405020304" pitchFamily="18" charset="0"/>
                <a:cs typeface="Nagarik"/>
              </a:rPr>
              <a:t>sfo</a:t>
            </a:r>
            <a:r>
              <a:rPr lang="en-US" sz="3000" dirty="0" smtClean="0">
                <a:solidFill>
                  <a:srgbClr val="000000"/>
                </a:solidFill>
                <a:effectLst/>
                <a:latin typeface="Preeti" pitchFamily="2" charset="0"/>
                <a:ea typeface="Times New Roman" panose="02020603050405020304" pitchFamily="18" charset="0"/>
                <a:cs typeface="Nagarik"/>
              </a:rPr>
              <a:t>{:</a:t>
            </a:r>
            <a:r>
              <a:rPr lang="en-US" sz="3000" dirty="0" err="1" smtClean="0">
                <a:solidFill>
                  <a:srgbClr val="000000"/>
                </a:solidFill>
                <a:effectLst/>
                <a:latin typeface="Preeti" pitchFamily="2" charset="0"/>
                <a:ea typeface="Times New Roman" panose="02020603050405020304" pitchFamily="18" charset="0"/>
                <a:cs typeface="Nagarik"/>
              </a:rPr>
              <a:t>yndf</a:t>
            </a:r>
            <a:r>
              <a:rPr lang="en-US" sz="3000" dirty="0" smtClean="0">
                <a:solidFill>
                  <a:srgbClr val="000000"/>
                </a:solidFill>
                <a:effectLst/>
                <a:latin typeface="Preeti" pitchFamily="2" charset="0"/>
                <a:ea typeface="Times New Roman" panose="02020603050405020304" pitchFamily="18" charset="0"/>
                <a:cs typeface="Nagarik"/>
              </a:rPr>
              <a:t> ;d]t al9/x]</a:t>
            </a:r>
            <a:r>
              <a:rPr lang="en-US" sz="3000" dirty="0" err="1" smtClean="0">
                <a:solidFill>
                  <a:srgbClr val="000000"/>
                </a:solidFill>
                <a:effectLst/>
                <a:latin typeface="Preeti" pitchFamily="2" charset="0"/>
                <a:ea typeface="Times New Roman" panose="02020603050405020304" pitchFamily="18" charset="0"/>
                <a:cs typeface="Nagarik"/>
              </a:rPr>
              <a:t>sf</a:t>
            </a:r>
            <a:r>
              <a:rPr lang="en-US" sz="3000" dirty="0" smtClean="0">
                <a:solidFill>
                  <a:srgbClr val="000000"/>
                </a:solidFill>
                <a:effectLst/>
                <a:latin typeface="Preeti" pitchFamily="2" charset="0"/>
                <a:ea typeface="Times New Roman" panose="02020603050405020304" pitchFamily="18" charset="0"/>
                <a:cs typeface="Nagarik"/>
              </a:rPr>
              <a:t> lx+;</a:t>
            </a:r>
            <a:r>
              <a:rPr lang="en-US" sz="3000" dirty="0" err="1" smtClean="0">
                <a:solidFill>
                  <a:srgbClr val="000000"/>
                </a:solidFill>
                <a:effectLst/>
                <a:latin typeface="Preeti" pitchFamily="2" charset="0"/>
                <a:ea typeface="Times New Roman" panose="02020603050405020304" pitchFamily="18" charset="0"/>
                <a:cs typeface="Nagarik"/>
              </a:rPr>
              <a:t>fsf</a:t>
            </a:r>
            <a:r>
              <a:rPr lang="en-US" sz="3000" dirty="0" smtClean="0">
                <a:solidFill>
                  <a:srgbClr val="000000"/>
                </a:solidFill>
                <a:effectLst/>
                <a:latin typeface="Preeti" pitchFamily="2" charset="0"/>
                <a:ea typeface="Times New Roman" panose="02020603050405020304" pitchFamily="18" charset="0"/>
                <a:cs typeface="Nagarik"/>
              </a:rPr>
              <a:t> 36gfsf </a:t>
            </a:r>
            <a:r>
              <a:rPr lang="en-US" sz="3000" dirty="0" err="1" smtClean="0">
                <a:solidFill>
                  <a:srgbClr val="000000"/>
                </a:solidFill>
                <a:effectLst/>
                <a:latin typeface="Preeti" pitchFamily="2" charset="0"/>
                <a:ea typeface="Times New Roman" panose="02020603050405020304" pitchFamily="18" charset="0"/>
                <a:cs typeface="Nagarik"/>
              </a:rPr>
              <a:t>tYof</a:t>
            </a:r>
            <a:r>
              <a:rPr lang="en-US" sz="3000" dirty="0" smtClean="0">
                <a:solidFill>
                  <a:srgbClr val="000000"/>
                </a:solidFill>
                <a:effectLst/>
                <a:latin typeface="Preeti" pitchFamily="2" charset="0"/>
                <a:ea typeface="Times New Roman" panose="02020603050405020304" pitchFamily="18" charset="0"/>
                <a:cs typeface="Nagarik"/>
              </a:rPr>
              <a:t>ª\</a:t>
            </a:r>
            <a:r>
              <a:rPr lang="en-US" sz="3000" dirty="0" err="1" smtClean="0">
                <a:solidFill>
                  <a:srgbClr val="000000"/>
                </a:solidFill>
                <a:effectLst/>
                <a:latin typeface="Preeti" pitchFamily="2" charset="0"/>
                <a:ea typeface="Times New Roman" panose="02020603050405020304" pitchFamily="18" charset="0"/>
                <a:cs typeface="Nagarik"/>
              </a:rPr>
              <a:t>sn</a:t>
            </a:r>
            <a:r>
              <a:rPr lang="en-US" sz="3000" dirty="0" smtClean="0">
                <a:solidFill>
                  <a:srgbClr val="000000"/>
                </a:solidFill>
                <a:effectLst/>
                <a:latin typeface="Preeti" pitchFamily="2" charset="0"/>
                <a:ea typeface="Times New Roman" panose="02020603050405020304" pitchFamily="18" charset="0"/>
                <a:cs typeface="Nagarik"/>
              </a:rPr>
              <a:t>] </a:t>
            </a:r>
            <a:r>
              <a:rPr lang="en-US" sz="3000" dirty="0" err="1" smtClean="0">
                <a:solidFill>
                  <a:srgbClr val="000000"/>
                </a:solidFill>
                <a:effectLst/>
                <a:latin typeface="Preeti" pitchFamily="2" charset="0"/>
                <a:ea typeface="Times New Roman" panose="02020603050405020304" pitchFamily="18" charset="0"/>
                <a:cs typeface="Nagarik"/>
              </a:rPr>
              <a:t>dlxnfsf</a:t>
            </a:r>
            <a:r>
              <a:rPr lang="en-US" sz="3000" dirty="0" smtClean="0">
                <a:solidFill>
                  <a:srgbClr val="000000"/>
                </a:solidFill>
                <a:effectLst/>
                <a:latin typeface="Preeti" pitchFamily="2" charset="0"/>
                <a:ea typeface="Times New Roman" panose="02020603050405020304" pitchFamily="18" charset="0"/>
                <a:cs typeface="Nagarik"/>
              </a:rPr>
              <a:t>] </a:t>
            </a:r>
            <a:r>
              <a:rPr lang="en-US" sz="3000" dirty="0" err="1" smtClean="0">
                <a:solidFill>
                  <a:srgbClr val="000000"/>
                </a:solidFill>
                <a:effectLst/>
                <a:latin typeface="Preeti" pitchFamily="2" charset="0"/>
                <a:ea typeface="Times New Roman" panose="02020603050405020304" pitchFamily="18" charset="0"/>
                <a:cs typeface="Nagarik"/>
              </a:rPr>
              <a:t>zf</a:t>
            </a:r>
            <a:r>
              <a:rPr lang="en-US" sz="3000" dirty="0" smtClean="0">
                <a:solidFill>
                  <a:srgbClr val="000000"/>
                </a:solidFill>
                <a:effectLst/>
                <a:latin typeface="Preeti" pitchFamily="2" charset="0"/>
                <a:ea typeface="Times New Roman" panose="02020603050405020304" pitchFamily="18" charset="0"/>
                <a:cs typeface="Nagarik"/>
              </a:rPr>
              <a:t>/</a:t>
            </a:r>
            <a:r>
              <a:rPr lang="en-US" sz="3000" dirty="0" err="1" smtClean="0">
                <a:solidFill>
                  <a:srgbClr val="000000"/>
                </a:solidFill>
                <a:effectLst/>
                <a:latin typeface="Preeti" pitchFamily="2" charset="0"/>
                <a:ea typeface="Times New Roman" panose="02020603050405020304" pitchFamily="18" charset="0"/>
                <a:cs typeface="Nagarik"/>
              </a:rPr>
              <a:t>Ll</a:t>
            </a:r>
            <a:r>
              <a:rPr lang="en-US" sz="3000" dirty="0" smtClean="0">
                <a:solidFill>
                  <a:srgbClr val="000000"/>
                </a:solidFill>
                <a:effectLst/>
                <a:latin typeface="Preeti" pitchFamily="2" charset="0"/>
                <a:ea typeface="Times New Roman" panose="02020603050405020304" pitchFamily="18" charset="0"/>
                <a:cs typeface="Nagarik"/>
              </a:rPr>
              <a:t>/s, </a:t>
            </a:r>
            <a:r>
              <a:rPr lang="en-US" sz="3000" dirty="0" err="1" smtClean="0">
                <a:solidFill>
                  <a:srgbClr val="000000"/>
                </a:solidFill>
                <a:effectLst/>
                <a:latin typeface="Preeti" pitchFamily="2" charset="0"/>
                <a:ea typeface="Times New Roman" panose="02020603050405020304" pitchFamily="18" charset="0"/>
                <a:cs typeface="Nagarik"/>
              </a:rPr>
              <a:t>dfgl;s</a:t>
            </a:r>
            <a:r>
              <a:rPr lang="en-US" sz="3000" dirty="0" smtClean="0">
                <a:solidFill>
                  <a:srgbClr val="000000"/>
                </a:solidFill>
                <a:effectLst/>
                <a:latin typeface="Preeti" pitchFamily="2" charset="0"/>
                <a:ea typeface="Times New Roman" panose="02020603050405020304" pitchFamily="18" charset="0"/>
                <a:cs typeface="Nagarik"/>
              </a:rPr>
              <a:t> :</a:t>
            </a:r>
            <a:r>
              <a:rPr lang="en-US" sz="3000" dirty="0" err="1" smtClean="0">
                <a:solidFill>
                  <a:srgbClr val="000000"/>
                </a:solidFill>
                <a:effectLst/>
                <a:latin typeface="Preeti" pitchFamily="2" charset="0"/>
                <a:ea typeface="Times New Roman" panose="02020603050405020304" pitchFamily="18" charset="0"/>
                <a:cs typeface="Nagarik"/>
              </a:rPr>
              <a:t>jf:Yosf</a:t>
            </a:r>
            <a:r>
              <a:rPr lang="en-US" sz="3000" dirty="0" smtClean="0">
                <a:solidFill>
                  <a:srgbClr val="000000"/>
                </a:solidFill>
                <a:effectLst/>
                <a:latin typeface="Preeti" pitchFamily="2" charset="0"/>
                <a:ea typeface="Times New Roman" panose="02020603050405020304" pitchFamily="18" charset="0"/>
                <a:cs typeface="Nagarik"/>
              </a:rPr>
              <a:t> ;</a:t>
            </a:r>
            <a:r>
              <a:rPr lang="en-US" sz="3000" dirty="0" err="1" smtClean="0">
                <a:solidFill>
                  <a:srgbClr val="000000"/>
                </a:solidFill>
                <a:effectLst/>
                <a:latin typeface="Preeti" pitchFamily="2" charset="0"/>
                <a:ea typeface="Times New Roman" panose="02020603050405020304" pitchFamily="18" charset="0"/>
                <a:cs typeface="Nagarik"/>
              </a:rPr>
              <a:t>fy</a:t>
            </a:r>
            <a:r>
              <a:rPr lang="en-US" sz="3000" dirty="0" smtClean="0">
                <a:solidFill>
                  <a:srgbClr val="000000"/>
                </a:solidFill>
                <a:effectLst/>
                <a:latin typeface="Preeti" pitchFamily="2" charset="0"/>
                <a:ea typeface="Times New Roman" panose="02020603050405020304" pitchFamily="18" charset="0"/>
                <a:cs typeface="Nagarik"/>
              </a:rPr>
              <a:t>} </a:t>
            </a:r>
            <a:r>
              <a:rPr lang="en-US" sz="3000" dirty="0" err="1" smtClean="0">
                <a:solidFill>
                  <a:srgbClr val="000000"/>
                </a:solidFill>
                <a:effectLst/>
                <a:latin typeface="Preeti" pitchFamily="2" charset="0"/>
                <a:ea typeface="Times New Roman" panose="02020603050405020304" pitchFamily="18" charset="0"/>
                <a:cs typeface="Nagarik"/>
              </a:rPr>
              <a:t>cfTd;Ddfg</a:t>
            </a:r>
            <a:r>
              <a:rPr lang="en-US" sz="3000" dirty="0" smtClean="0">
                <a:solidFill>
                  <a:srgbClr val="000000"/>
                </a:solidFill>
                <a:effectLst/>
                <a:latin typeface="Preeti" pitchFamily="2" charset="0"/>
                <a:ea typeface="Times New Roman" panose="02020603050405020304" pitchFamily="18" charset="0"/>
                <a:cs typeface="Nagarik"/>
              </a:rPr>
              <a:t>, kl/</a:t>
            </a:r>
            <a:r>
              <a:rPr lang="en-US" sz="3000" dirty="0" err="1" smtClean="0">
                <a:solidFill>
                  <a:srgbClr val="000000"/>
                </a:solidFill>
                <a:effectLst/>
                <a:latin typeface="Preeti" pitchFamily="2" charset="0"/>
                <a:ea typeface="Times New Roman" panose="02020603050405020304" pitchFamily="18" charset="0"/>
                <a:cs typeface="Nagarik"/>
              </a:rPr>
              <a:t>jf</a:t>
            </a:r>
            <a:r>
              <a:rPr lang="en-US" sz="3000" dirty="0" smtClean="0">
                <a:solidFill>
                  <a:srgbClr val="000000"/>
                </a:solidFill>
                <a:effectLst/>
                <a:latin typeface="Preeti" pitchFamily="2" charset="0"/>
                <a:ea typeface="Times New Roman" panose="02020603050405020304" pitchFamily="18" charset="0"/>
                <a:cs typeface="Nagarik"/>
              </a:rPr>
              <a:t>/  / </a:t>
            </a:r>
            <a:r>
              <a:rPr lang="en-US" sz="3000" dirty="0" err="1" smtClean="0">
                <a:solidFill>
                  <a:srgbClr val="000000"/>
                </a:solidFill>
                <a:effectLst/>
                <a:latin typeface="Preeti" pitchFamily="2" charset="0"/>
                <a:ea typeface="Times New Roman" panose="02020603050405020304" pitchFamily="18" charset="0"/>
                <a:cs typeface="Nagarik"/>
              </a:rPr>
              <a:t>cGtt</a:t>
            </a:r>
            <a:r>
              <a:rPr lang="en-US" sz="3000" dirty="0" smtClean="0">
                <a:solidFill>
                  <a:srgbClr val="000000"/>
                </a:solidFill>
                <a:effectLst/>
                <a:latin typeface="Preeti" pitchFamily="2" charset="0"/>
                <a:ea typeface="Times New Roman" panose="02020603050405020304" pitchFamily="18" charset="0"/>
                <a:cs typeface="Nagarik"/>
              </a:rPr>
              <a:t> ;</a:t>
            </a:r>
            <a:r>
              <a:rPr lang="en-US" sz="3000" dirty="0" err="1" smtClean="0">
                <a:solidFill>
                  <a:srgbClr val="000000"/>
                </a:solidFill>
                <a:effectLst/>
                <a:latin typeface="Preeti" pitchFamily="2" charset="0"/>
                <a:ea typeface="Times New Roman" panose="02020603050405020304" pitchFamily="18" charset="0"/>
                <a:cs typeface="Nagarik"/>
              </a:rPr>
              <a:t>dfhdf</a:t>
            </a:r>
            <a:r>
              <a:rPr lang="en-US" sz="3000" dirty="0" smtClean="0">
                <a:solidFill>
                  <a:srgbClr val="000000"/>
                </a:solidFill>
                <a:effectLst/>
                <a:latin typeface="Preeti" pitchFamily="2" charset="0"/>
                <a:ea typeface="Times New Roman" panose="02020603050405020304" pitchFamily="18" charset="0"/>
                <a:cs typeface="Nagarik"/>
              </a:rPr>
              <a:t> </a:t>
            </a:r>
            <a:r>
              <a:rPr lang="en-US" sz="3000" dirty="0" err="1" smtClean="0">
                <a:solidFill>
                  <a:srgbClr val="000000"/>
                </a:solidFill>
                <a:effectLst/>
                <a:latin typeface="Preeti" pitchFamily="2" charset="0"/>
                <a:ea typeface="Times New Roman" panose="02020603050405020304" pitchFamily="18" charset="0"/>
                <a:cs typeface="Nagarik"/>
              </a:rPr>
              <a:t>k|ToIf</a:t>
            </a:r>
            <a:r>
              <a:rPr lang="en-US" sz="3000" dirty="0" smtClean="0">
                <a:solidFill>
                  <a:srgbClr val="000000"/>
                </a:solidFill>
                <a:effectLst/>
                <a:latin typeface="Preeti" pitchFamily="2" charset="0"/>
                <a:ea typeface="Times New Roman" panose="02020603050405020304" pitchFamily="18" charset="0"/>
                <a:cs typeface="Nagarik"/>
              </a:rPr>
              <a:t> c;/ </a:t>
            </a:r>
            <a:r>
              <a:rPr lang="en-US" sz="3000" dirty="0" err="1" smtClean="0">
                <a:solidFill>
                  <a:srgbClr val="000000"/>
                </a:solidFill>
                <a:effectLst/>
                <a:latin typeface="Preeti" pitchFamily="2" charset="0"/>
                <a:ea typeface="Times New Roman" panose="02020603050405020304" pitchFamily="18" charset="0"/>
                <a:cs typeface="Nagarik"/>
              </a:rPr>
              <a:t>kf</a:t>
            </a:r>
            <a:r>
              <a:rPr lang="en-US" sz="3000" dirty="0" smtClean="0">
                <a:solidFill>
                  <a:srgbClr val="000000"/>
                </a:solidFill>
                <a:effectLst/>
                <a:latin typeface="Preeti" pitchFamily="2" charset="0"/>
                <a:ea typeface="Times New Roman" panose="02020603050405020304" pitchFamily="18" charset="0"/>
                <a:cs typeface="Nagarik"/>
              </a:rPr>
              <a:t>/]</a:t>
            </a:r>
            <a:r>
              <a:rPr lang="en-US" sz="3000" dirty="0" err="1" smtClean="0">
                <a:solidFill>
                  <a:srgbClr val="000000"/>
                </a:solidFill>
                <a:effectLst/>
                <a:latin typeface="Preeti" pitchFamily="2" charset="0"/>
                <a:ea typeface="Times New Roman" panose="02020603050405020304" pitchFamily="18" charset="0"/>
                <a:cs typeface="Nagarik"/>
              </a:rPr>
              <a:t>sf</a:t>
            </a:r>
            <a:r>
              <a:rPr lang="en-US" sz="3000" dirty="0" smtClean="0">
                <a:solidFill>
                  <a:srgbClr val="000000"/>
                </a:solidFill>
                <a:effectLst/>
                <a:latin typeface="Preeti" pitchFamily="2" charset="0"/>
                <a:ea typeface="Times New Roman" panose="02020603050405020304" pitchFamily="18" charset="0"/>
                <a:cs typeface="Nagarik"/>
              </a:rPr>
              <a:t>] 5 </a:t>
            </a:r>
            <a:r>
              <a:rPr lang="en-US" sz="3000" dirty="0" err="1" smtClean="0">
                <a:solidFill>
                  <a:srgbClr val="000000"/>
                </a:solidFill>
                <a:effectLst/>
                <a:latin typeface="Preeti" pitchFamily="2" charset="0"/>
                <a:ea typeface="Times New Roman" panose="02020603050405020304" pitchFamily="18" charset="0"/>
                <a:cs typeface="Nagarik"/>
              </a:rPr>
              <a:t>eg</a:t>
            </a:r>
            <a:r>
              <a:rPr lang="en-US" sz="3000" dirty="0" smtClean="0">
                <a:solidFill>
                  <a:srgbClr val="000000"/>
                </a:solidFill>
                <a:effectLst/>
                <a:latin typeface="Preeti" pitchFamily="2" charset="0"/>
                <a:ea typeface="Times New Roman" panose="02020603050405020304" pitchFamily="18" charset="0"/>
                <a:cs typeface="Nagarik"/>
              </a:rPr>
              <a:t>], b]</a:t>
            </a:r>
            <a:r>
              <a:rPr lang="en-US" sz="3000" dirty="0" err="1" smtClean="0">
                <a:solidFill>
                  <a:srgbClr val="000000"/>
                </a:solidFill>
                <a:effectLst/>
                <a:latin typeface="Preeti" pitchFamily="2" charset="0"/>
                <a:ea typeface="Times New Roman" panose="02020603050405020304" pitchFamily="18" charset="0"/>
                <a:cs typeface="Nagarik"/>
              </a:rPr>
              <a:t>zsf</a:t>
            </a:r>
            <a:r>
              <a:rPr lang="en-US" sz="3000" dirty="0" smtClean="0">
                <a:solidFill>
                  <a:srgbClr val="000000"/>
                </a:solidFill>
                <a:effectLst/>
                <a:latin typeface="Preeti" pitchFamily="2" charset="0"/>
                <a:ea typeface="Times New Roman" panose="02020603050405020304" pitchFamily="18" charset="0"/>
                <a:cs typeface="Nagarik"/>
              </a:rPr>
              <a:t>] </a:t>
            </a:r>
            <a:r>
              <a:rPr lang="en-US" sz="3000" dirty="0" err="1" smtClean="0">
                <a:solidFill>
                  <a:srgbClr val="000000"/>
                </a:solidFill>
                <a:effectLst/>
                <a:latin typeface="Preeti" pitchFamily="2" charset="0"/>
                <a:ea typeface="Times New Roman" panose="02020603050405020304" pitchFamily="18" charset="0"/>
                <a:cs typeface="Nagarik"/>
              </a:rPr>
              <a:t>ljsf</a:t>
            </a:r>
            <a:r>
              <a:rPr lang="en-US" sz="3000" dirty="0" smtClean="0">
                <a:solidFill>
                  <a:srgbClr val="000000"/>
                </a:solidFill>
                <a:effectLst/>
                <a:latin typeface="Preeti" pitchFamily="2" charset="0"/>
                <a:ea typeface="Times New Roman" panose="02020603050405020304" pitchFamily="18" charset="0"/>
                <a:cs typeface="Nagarik"/>
              </a:rPr>
              <a:t>;, </a:t>
            </a:r>
            <a:r>
              <a:rPr lang="en-US" sz="3000" dirty="0" err="1" smtClean="0">
                <a:solidFill>
                  <a:srgbClr val="000000"/>
                </a:solidFill>
                <a:effectLst/>
                <a:latin typeface="Preeti" pitchFamily="2" charset="0"/>
                <a:ea typeface="Times New Roman" panose="02020603050405020304" pitchFamily="18" charset="0"/>
                <a:cs typeface="Nagarik"/>
              </a:rPr>
              <a:t>pTkfbg</a:t>
            </a:r>
            <a:r>
              <a:rPr lang="en-US" sz="3000" dirty="0" smtClean="0">
                <a:solidFill>
                  <a:srgbClr val="000000"/>
                </a:solidFill>
                <a:effectLst/>
                <a:latin typeface="Preeti" pitchFamily="2" charset="0"/>
                <a:ea typeface="Times New Roman" panose="02020603050405020304" pitchFamily="18" charset="0"/>
                <a:cs typeface="Nagarik"/>
              </a:rPr>
              <a:t> /  / </a:t>
            </a:r>
            <a:r>
              <a:rPr lang="en-US" sz="3000" dirty="0" err="1" smtClean="0">
                <a:solidFill>
                  <a:srgbClr val="000000"/>
                </a:solidFill>
                <a:effectLst/>
                <a:latin typeface="Preeti" pitchFamily="2" charset="0"/>
                <a:ea typeface="Times New Roman" panose="02020603050405020304" pitchFamily="18" charset="0"/>
                <a:cs typeface="Nagarik"/>
              </a:rPr>
              <a:t>xfd|f</a:t>
            </a:r>
            <a:r>
              <a:rPr lang="en-US" sz="3000" dirty="0" smtClean="0">
                <a:solidFill>
                  <a:srgbClr val="000000"/>
                </a:solidFill>
                <a:effectLst/>
                <a:latin typeface="Preeti" pitchFamily="2" charset="0"/>
                <a:ea typeface="Times New Roman" panose="02020603050405020304" pitchFamily="18" charset="0"/>
                <a:cs typeface="Nagarik"/>
              </a:rPr>
              <a:t> ;</a:t>
            </a:r>
            <a:r>
              <a:rPr lang="en-US" sz="3000" dirty="0" err="1" smtClean="0">
                <a:solidFill>
                  <a:srgbClr val="000000"/>
                </a:solidFill>
                <a:effectLst/>
                <a:latin typeface="Preeti" pitchFamily="2" charset="0"/>
                <a:ea typeface="Times New Roman" panose="02020603050405020304" pitchFamily="18" charset="0"/>
                <a:cs typeface="Nagarik"/>
              </a:rPr>
              <a:t>Gtltx¿df</a:t>
            </a:r>
            <a:r>
              <a:rPr lang="en-US" sz="3000" dirty="0" smtClean="0">
                <a:solidFill>
                  <a:srgbClr val="000000"/>
                </a:solidFill>
                <a:effectLst/>
                <a:latin typeface="Preeti" pitchFamily="2" charset="0"/>
                <a:ea typeface="Times New Roman" panose="02020603050405020304" pitchFamily="18" charset="0"/>
                <a:cs typeface="Nagarik"/>
              </a:rPr>
              <a:t> ;d]t </a:t>
            </a:r>
            <a:r>
              <a:rPr lang="en-US" sz="3000" dirty="0" err="1" smtClean="0">
                <a:solidFill>
                  <a:srgbClr val="000000"/>
                </a:solidFill>
                <a:effectLst/>
                <a:latin typeface="Preeti" pitchFamily="2" charset="0"/>
                <a:ea typeface="Times New Roman" panose="02020603050405020304" pitchFamily="18" charset="0"/>
                <a:cs typeface="Nagarik"/>
              </a:rPr>
              <a:t>k|ToIf?kdf</a:t>
            </a:r>
            <a:r>
              <a:rPr lang="en-US" sz="3000" dirty="0" smtClean="0">
                <a:solidFill>
                  <a:srgbClr val="000000"/>
                </a:solidFill>
                <a:effectLst/>
                <a:latin typeface="Preeti" pitchFamily="2" charset="0"/>
                <a:ea typeface="Times New Roman" panose="02020603050405020304" pitchFamily="18" charset="0"/>
                <a:cs typeface="Nagarik"/>
              </a:rPr>
              <a:t> </a:t>
            </a:r>
            <a:r>
              <a:rPr lang="en-US" sz="3000" dirty="0" err="1" smtClean="0">
                <a:solidFill>
                  <a:srgbClr val="000000"/>
                </a:solidFill>
                <a:effectLst/>
                <a:latin typeface="Preeti" pitchFamily="2" charset="0"/>
                <a:ea typeface="Times New Roman" panose="02020603050405020304" pitchFamily="18" charset="0"/>
                <a:cs typeface="Nagarik"/>
              </a:rPr>
              <a:t>gsf</a:t>
            </a:r>
            <a:r>
              <a:rPr lang="en-US" sz="3000" dirty="0" smtClean="0">
                <a:solidFill>
                  <a:srgbClr val="000000"/>
                </a:solidFill>
                <a:effectLst/>
                <a:latin typeface="Preeti" pitchFamily="2" charset="0"/>
                <a:ea typeface="Times New Roman" panose="02020603050405020304" pitchFamily="18" charset="0"/>
                <a:cs typeface="Nagarik"/>
              </a:rPr>
              <a:t>/</a:t>
            </a:r>
            <a:r>
              <a:rPr lang="en-US" sz="3000" dirty="0" err="1" smtClean="0">
                <a:solidFill>
                  <a:srgbClr val="000000"/>
                </a:solidFill>
                <a:effectLst/>
                <a:latin typeface="Preeti" pitchFamily="2" charset="0"/>
                <a:ea typeface="Times New Roman" panose="02020603050405020304" pitchFamily="18" charset="0"/>
                <a:cs typeface="Nagarik"/>
              </a:rPr>
              <a:t>fTds</a:t>
            </a:r>
            <a:r>
              <a:rPr lang="en-US" sz="3000" dirty="0" smtClean="0">
                <a:solidFill>
                  <a:srgbClr val="000000"/>
                </a:solidFill>
                <a:effectLst/>
                <a:latin typeface="Preeti" pitchFamily="2" charset="0"/>
                <a:ea typeface="Times New Roman" panose="02020603050405020304" pitchFamily="18" charset="0"/>
                <a:cs typeface="Nagarik"/>
              </a:rPr>
              <a:t> </a:t>
            </a:r>
            <a:r>
              <a:rPr lang="en-US" sz="3000" dirty="0" err="1" smtClean="0">
                <a:solidFill>
                  <a:srgbClr val="000000"/>
                </a:solidFill>
                <a:effectLst/>
                <a:latin typeface="Preeti" pitchFamily="2" charset="0"/>
                <a:ea typeface="Times New Roman" panose="02020603050405020304" pitchFamily="18" charset="0"/>
                <a:cs typeface="Nagarik"/>
              </a:rPr>
              <a:t>k|efj</a:t>
            </a:r>
            <a:r>
              <a:rPr lang="en-US" sz="3000" dirty="0" smtClean="0">
                <a:solidFill>
                  <a:srgbClr val="000000"/>
                </a:solidFill>
                <a:effectLst/>
                <a:latin typeface="Preeti" pitchFamily="2" charset="0"/>
                <a:ea typeface="Times New Roman" panose="02020603050405020304" pitchFamily="18" charset="0"/>
                <a:cs typeface="Nagarik"/>
              </a:rPr>
              <a:t> </a:t>
            </a:r>
            <a:r>
              <a:rPr lang="en-US" sz="3000" dirty="0" err="1" smtClean="0">
                <a:solidFill>
                  <a:srgbClr val="000000"/>
                </a:solidFill>
                <a:effectLst/>
                <a:latin typeface="Preeti" pitchFamily="2" charset="0"/>
                <a:ea typeface="Times New Roman" panose="02020603050405020304" pitchFamily="18" charset="0"/>
                <a:cs typeface="Nagarik"/>
              </a:rPr>
              <a:t>kf</a:t>
            </a:r>
            <a:r>
              <a:rPr lang="en-US" sz="3000" dirty="0" smtClean="0">
                <a:solidFill>
                  <a:srgbClr val="000000"/>
                </a:solidFill>
                <a:effectLst/>
                <a:latin typeface="Preeti" pitchFamily="2" charset="0"/>
                <a:ea typeface="Times New Roman" panose="02020603050405020304" pitchFamily="18" charset="0"/>
                <a:cs typeface="Nagarik"/>
              </a:rPr>
              <a:t>/]</a:t>
            </a:r>
            <a:r>
              <a:rPr lang="en-US" sz="3000" dirty="0" err="1" smtClean="0">
                <a:solidFill>
                  <a:srgbClr val="000000"/>
                </a:solidFill>
                <a:effectLst/>
                <a:latin typeface="Preeti" pitchFamily="2" charset="0"/>
                <a:ea typeface="Times New Roman" panose="02020603050405020304" pitchFamily="18" charset="0"/>
                <a:cs typeface="Nagarik"/>
              </a:rPr>
              <a:t>sf</a:t>
            </a:r>
            <a:r>
              <a:rPr lang="en-US" sz="3000" dirty="0" smtClean="0">
                <a:solidFill>
                  <a:srgbClr val="000000"/>
                </a:solidFill>
                <a:effectLst/>
                <a:latin typeface="Preeti" pitchFamily="2" charset="0"/>
                <a:ea typeface="Times New Roman" panose="02020603050405020304" pitchFamily="18" charset="0"/>
                <a:cs typeface="Nagarik"/>
              </a:rPr>
              <a:t>] 5 . </a:t>
            </a:r>
            <a:endParaRPr lang="en-US" sz="3000" dirty="0">
              <a:solidFill>
                <a:srgbClr val="000000"/>
              </a:solidFill>
              <a:effectLst/>
              <a:latin typeface="Preeti" pitchFamily="2" charset="0"/>
              <a:ea typeface="Times New Roman" panose="02020603050405020304" pitchFamily="18" charset="0"/>
              <a:cs typeface="Preeti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539441" y="0"/>
            <a:ext cx="1377300" cy="67371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US" sz="3500" b="1" dirty="0">
                <a:solidFill>
                  <a:srgbClr val="7030A0"/>
                </a:solidFill>
                <a:latin typeface="Preeti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k[i7e'ld </a:t>
            </a:r>
            <a:endParaRPr lang="en-US" sz="3500" dirty="0">
              <a:solidFill>
                <a:srgbClr val="7030A0"/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/>
          <a:srcRect t="8639"/>
          <a:stretch/>
        </p:blipFill>
        <p:spPr>
          <a:xfrm>
            <a:off x="7360530" y="1733265"/>
            <a:ext cx="4336680" cy="3148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225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4427" y="1061350"/>
            <a:ext cx="10515600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200" dirty="0" err="1" smtClean="0">
                <a:latin typeface="Preeti" pitchFamily="2" charset="0"/>
              </a:rPr>
              <a:t>cf</a:t>
            </a:r>
            <a:r>
              <a:rPr lang="en-US" sz="3200" dirty="0" smtClean="0">
                <a:latin typeface="Preeti" pitchFamily="2" charset="0"/>
              </a:rPr>
              <a:t>]/]s g]</a:t>
            </a:r>
            <a:r>
              <a:rPr lang="en-US" sz="3200" dirty="0" err="1" smtClean="0">
                <a:latin typeface="Preeti" pitchFamily="2" charset="0"/>
              </a:rPr>
              <a:t>kfndf</a:t>
            </a:r>
            <a:r>
              <a:rPr lang="en-US" sz="3200" dirty="0" smtClean="0">
                <a:latin typeface="Preeti" pitchFamily="2" charset="0"/>
              </a:rPr>
              <a:t> </a:t>
            </a:r>
            <a:r>
              <a:rPr lang="en-US" sz="3200" dirty="0" err="1" smtClean="0">
                <a:latin typeface="Preeti" pitchFamily="2" charset="0"/>
              </a:rPr>
              <a:t>clen</a:t>
            </a:r>
            <a:r>
              <a:rPr lang="en-US" sz="3200" dirty="0" smtClean="0">
                <a:latin typeface="Preeti" pitchFamily="2" charset="0"/>
              </a:rPr>
              <a:t>]</a:t>
            </a:r>
            <a:r>
              <a:rPr lang="en-US" sz="3200" dirty="0" err="1" smtClean="0">
                <a:latin typeface="Preeti" pitchFamily="2" charset="0"/>
              </a:rPr>
              <a:t>lvs</a:t>
            </a:r>
            <a:r>
              <a:rPr lang="en-US" sz="3200" dirty="0" smtClean="0">
                <a:latin typeface="Preeti" pitchFamily="2" charset="0"/>
              </a:rPr>
              <a:t>/0f </a:t>
            </a:r>
            <a:r>
              <a:rPr lang="en-US" sz="3200" dirty="0" err="1" smtClean="0">
                <a:latin typeface="Preeti" pitchFamily="2" charset="0"/>
              </a:rPr>
              <a:t>ePsf</a:t>
            </a:r>
            <a:r>
              <a:rPr lang="en-US" sz="3200" dirty="0" smtClean="0">
                <a:latin typeface="Preeti" pitchFamily="2" charset="0"/>
              </a:rPr>
              <a:t>]   M ^!&amp;</a:t>
            </a:r>
          </a:p>
          <a:p>
            <a:pPr marL="0" indent="0">
              <a:buNone/>
            </a:pPr>
            <a:r>
              <a:rPr lang="en-US" sz="3200" dirty="0" smtClean="0">
                <a:latin typeface="Preeti" pitchFamily="2" charset="0"/>
              </a:rPr>
              <a:t>;~</a:t>
            </a:r>
            <a:r>
              <a:rPr lang="en-US" sz="3200" dirty="0" err="1" smtClean="0">
                <a:latin typeface="Preeti" pitchFamily="2" charset="0"/>
              </a:rPr>
              <a:t>rf</a:t>
            </a:r>
            <a:r>
              <a:rPr lang="en-US" sz="3200" dirty="0" smtClean="0">
                <a:latin typeface="Preeti" pitchFamily="2" charset="0"/>
              </a:rPr>
              <a:t>/</a:t>
            </a:r>
            <a:r>
              <a:rPr lang="en-US" sz="3200" dirty="0" err="1" smtClean="0">
                <a:latin typeface="Preeti" pitchFamily="2" charset="0"/>
              </a:rPr>
              <a:t>dfWoddf</a:t>
            </a:r>
            <a:r>
              <a:rPr lang="en-US" sz="3200" dirty="0" smtClean="0">
                <a:latin typeface="Preeti" pitchFamily="2" charset="0"/>
              </a:rPr>
              <a:t> </a:t>
            </a:r>
            <a:r>
              <a:rPr lang="en-US" sz="3200" dirty="0" err="1" smtClean="0">
                <a:latin typeface="Preeti" pitchFamily="2" charset="0"/>
              </a:rPr>
              <a:t>k|sflzt</a:t>
            </a:r>
            <a:r>
              <a:rPr lang="en-US" sz="3200" dirty="0" smtClean="0">
                <a:latin typeface="Preeti" pitchFamily="2" charset="0"/>
              </a:rPr>
              <a:t> 	    M @%$</a:t>
            </a:r>
          </a:p>
          <a:p>
            <a:pPr marL="0" indent="0">
              <a:buNone/>
            </a:pPr>
            <a:endParaRPr lang="en-US" sz="3200" dirty="0">
              <a:latin typeface="Preeti" pitchFamily="2" charset="0"/>
            </a:endParaRPr>
          </a:p>
          <a:p>
            <a:pPr marL="0" indent="0">
              <a:buNone/>
            </a:pPr>
            <a:r>
              <a:rPr lang="en-US" sz="3200" b="1" dirty="0" err="1" smtClean="0">
                <a:solidFill>
                  <a:srgbClr val="7030A0"/>
                </a:solidFill>
                <a:latin typeface="Preeti" pitchFamily="2" charset="0"/>
              </a:rPr>
              <a:t>hDdf</a:t>
            </a:r>
            <a:r>
              <a:rPr lang="en-US" sz="3200" b="1" dirty="0" smtClean="0">
                <a:solidFill>
                  <a:srgbClr val="7030A0"/>
                </a:solidFill>
                <a:latin typeface="Preeti" pitchFamily="2" charset="0"/>
              </a:rPr>
              <a:t> M *&amp;!</a:t>
            </a:r>
            <a:endParaRPr lang="en-US" sz="3200" b="1" dirty="0">
              <a:solidFill>
                <a:srgbClr val="7030A0"/>
              </a:solidFill>
              <a:latin typeface="Preeti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480769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48350353"/>
              </p:ext>
            </p:extLst>
          </p:nvPr>
        </p:nvGraphicFramePr>
        <p:xfrm>
          <a:off x="159793" y="235157"/>
          <a:ext cx="3640681" cy="6422821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636355"/>
                <a:gridCol w="1004326"/>
              </a:tblGrid>
              <a:tr h="520228"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US" sz="2400" b="1" u="none" strike="noStrike" dirty="0" err="1" smtClean="0">
                          <a:effectLst/>
                          <a:latin typeface="Preeti" pitchFamily="2" charset="0"/>
                        </a:rPr>
                        <a:t>dlxnfdfly</a:t>
                      </a:r>
                      <a:r>
                        <a:rPr lang="en-US" sz="2400" b="1" u="none" strike="noStrike" dirty="0" smtClean="0">
                          <a:effectLst/>
                          <a:latin typeface="Preeti" pitchFamily="2" charset="0"/>
                        </a:rPr>
                        <a:t> </a:t>
                      </a:r>
                      <a:r>
                        <a:rPr lang="en-US" sz="2400" b="1" u="none" strike="noStrike" dirty="0" err="1" smtClean="0">
                          <a:effectLst/>
                          <a:latin typeface="Preeti" pitchFamily="2" charset="0"/>
                        </a:rPr>
                        <a:t>x'g</a:t>
                      </a:r>
                      <a:r>
                        <a:rPr lang="en-US" sz="2400" b="1" u="none" strike="noStrike" dirty="0" smtClean="0">
                          <a:effectLst/>
                          <a:latin typeface="Preeti" pitchFamily="2" charset="0"/>
                        </a:rPr>
                        <a:t>] lx+;</a:t>
                      </a:r>
                      <a:r>
                        <a:rPr lang="en-US" sz="2400" b="1" u="none" strike="noStrike" dirty="0" err="1" smtClean="0">
                          <a:effectLst/>
                          <a:latin typeface="Preeti" pitchFamily="2" charset="0"/>
                        </a:rPr>
                        <a:t>fsf</a:t>
                      </a:r>
                      <a:r>
                        <a:rPr lang="en-US" sz="2400" b="1" u="none" strike="noStrike" dirty="0" smtClean="0">
                          <a:effectLst/>
                          <a:latin typeface="Preeti" pitchFamily="2" charset="0"/>
                        </a:rPr>
                        <a:t>] 36gfsf] </a:t>
                      </a:r>
                      <a:r>
                        <a:rPr lang="en-US" sz="2400" b="1" u="none" strike="noStrike" dirty="0" err="1" smtClean="0">
                          <a:effectLst/>
                          <a:latin typeface="Preeti" pitchFamily="2" charset="0"/>
                        </a:rPr>
                        <a:t>k|sf</a:t>
                      </a:r>
                      <a:r>
                        <a:rPr lang="en-US" sz="2400" b="1" u="none" strike="noStrike" dirty="0" smtClean="0">
                          <a:effectLst/>
                          <a:latin typeface="Preeti" pitchFamily="2" charset="0"/>
                        </a:rPr>
                        <a:t>/</a:t>
                      </a:r>
                      <a:endParaRPr lang="en-US" sz="2400" b="1" u="none" strike="noStrike" dirty="0">
                        <a:effectLst/>
                        <a:latin typeface="Preeti" pitchFamily="2" charset="0"/>
                      </a:endParaRP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560246"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u="none" strike="noStrike" dirty="0">
                          <a:effectLst/>
                          <a:latin typeface="Preeti" pitchFamily="2" charset="0"/>
                        </a:rPr>
                        <a:t>3/]n' lx+;f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Preeti" pitchFamily="2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u="none" strike="noStrike" dirty="0">
                          <a:effectLst/>
                          <a:latin typeface="Fontasy Himali" panose="04020500000000000000" pitchFamily="82" charset="0"/>
                        </a:rPr>
                        <a:t>433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Fontasy Himali" panose="04020500000000000000" pitchFamily="82" charset="0"/>
                      </a:endParaRPr>
                    </a:p>
                  </a:txBody>
                  <a:tcPr marL="9525" marR="9525" marT="9525" marB="0" anchor="b"/>
                </a:tc>
              </a:tr>
              <a:tr h="500220"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u="none" strike="noStrike">
                          <a:effectLst/>
                          <a:latin typeface="Preeti" pitchFamily="2" charset="0"/>
                        </a:rPr>
                        <a:t>;fdflhs lx+;f</a:t>
                      </a:r>
                      <a:endParaRPr lang="en-US" sz="2400" b="0" i="0" u="none" strike="noStrike">
                        <a:solidFill>
                          <a:srgbClr val="000000"/>
                        </a:solidFill>
                        <a:effectLst/>
                        <a:latin typeface="Preeti" pitchFamily="2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u="none" strike="noStrike" dirty="0">
                          <a:effectLst/>
                          <a:latin typeface="Fontasy Himali" panose="04020500000000000000" pitchFamily="82" charset="0"/>
                        </a:rPr>
                        <a:t>102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Fontasy Himali" panose="04020500000000000000" pitchFamily="82" charset="0"/>
                      </a:endParaRPr>
                    </a:p>
                  </a:txBody>
                  <a:tcPr marL="9525" marR="9525" marT="9525" marB="0" anchor="b"/>
                </a:tc>
              </a:tr>
              <a:tr h="480211"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u="none" strike="noStrike">
                          <a:effectLst/>
                          <a:latin typeface="Preeti" pitchFamily="2" charset="0"/>
                        </a:rPr>
                        <a:t>anfTsf/</a:t>
                      </a:r>
                      <a:endParaRPr lang="en-US" sz="2400" b="0" i="0" u="none" strike="noStrike">
                        <a:solidFill>
                          <a:srgbClr val="000000"/>
                        </a:solidFill>
                        <a:effectLst/>
                        <a:latin typeface="Preeti" pitchFamily="2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2400" u="none" strike="noStrike" dirty="0">
                          <a:effectLst/>
                          <a:latin typeface="Fontasy Himali" panose="04020500000000000000" pitchFamily="82" charset="0"/>
                        </a:rPr>
                        <a:t>149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Fontasy Himali" panose="04020500000000000000" pitchFamily="82" charset="0"/>
                      </a:endParaRPr>
                    </a:p>
                  </a:txBody>
                  <a:tcPr marL="9525" marR="9525" marT="9525" marB="0"/>
                </a:tc>
              </a:tr>
              <a:tr h="480211"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u="none" strike="noStrike">
                          <a:effectLst/>
                          <a:latin typeface="Preeti" pitchFamily="2" charset="0"/>
                        </a:rPr>
                        <a:t>anfTsf/sf] k|of;</a:t>
                      </a:r>
                      <a:endParaRPr lang="en-US" sz="2400" b="0" i="0" u="none" strike="noStrike">
                        <a:solidFill>
                          <a:srgbClr val="000000"/>
                        </a:solidFill>
                        <a:effectLst/>
                        <a:latin typeface="Preeti" pitchFamily="2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2400" u="none" strike="noStrike" dirty="0">
                          <a:effectLst/>
                          <a:latin typeface="Fontasy Himali" panose="04020500000000000000" pitchFamily="82" charset="0"/>
                        </a:rPr>
                        <a:t>28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Fontasy Himali" panose="04020500000000000000" pitchFamily="82" charset="0"/>
                      </a:endParaRPr>
                    </a:p>
                  </a:txBody>
                  <a:tcPr marL="9525" marR="9525" marT="9525" marB="0"/>
                </a:tc>
              </a:tr>
              <a:tr h="480211"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u="none" strike="noStrike">
                          <a:effectLst/>
                          <a:latin typeface="Preeti" pitchFamily="2" charset="0"/>
                        </a:rPr>
                        <a:t>xTof</a:t>
                      </a:r>
                      <a:endParaRPr lang="en-US" sz="2400" b="0" i="0" u="none" strike="noStrike">
                        <a:solidFill>
                          <a:srgbClr val="000000"/>
                        </a:solidFill>
                        <a:effectLst/>
                        <a:latin typeface="Preeti" pitchFamily="2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2400" u="none" strike="noStrike" dirty="0">
                          <a:effectLst/>
                          <a:latin typeface="Fontasy Himali" panose="04020500000000000000" pitchFamily="82" charset="0"/>
                        </a:rPr>
                        <a:t>52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Fontasy Himali" panose="04020500000000000000" pitchFamily="82" charset="0"/>
                      </a:endParaRPr>
                    </a:p>
                  </a:txBody>
                  <a:tcPr marL="9525" marR="9525" marT="9525" marB="0"/>
                </a:tc>
              </a:tr>
              <a:tr h="480211"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u="none" strike="noStrike">
                          <a:effectLst/>
                          <a:latin typeface="Preeti" pitchFamily="2" charset="0"/>
                        </a:rPr>
                        <a:t>of}g b"Jo{jxf/</a:t>
                      </a:r>
                      <a:endParaRPr lang="en-US" sz="2400" b="0" i="0" u="none" strike="noStrike">
                        <a:solidFill>
                          <a:srgbClr val="000000"/>
                        </a:solidFill>
                        <a:effectLst/>
                        <a:latin typeface="Preeti" pitchFamily="2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2400" u="none" strike="noStrike" dirty="0">
                          <a:effectLst/>
                          <a:latin typeface="Fontasy Himali" panose="04020500000000000000" pitchFamily="82" charset="0"/>
                        </a:rPr>
                        <a:t>42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Fontasy Himali" panose="04020500000000000000" pitchFamily="82" charset="0"/>
                      </a:endParaRPr>
                    </a:p>
                  </a:txBody>
                  <a:tcPr marL="9525" marR="9525" marT="9525" marB="0"/>
                </a:tc>
              </a:tr>
              <a:tr h="520228"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u="none" strike="noStrike">
                          <a:effectLst/>
                          <a:latin typeface="Preeti" pitchFamily="2" charset="0"/>
                        </a:rPr>
                        <a:t>xTofsf] k|of;</a:t>
                      </a:r>
                      <a:endParaRPr lang="en-US" sz="2400" b="0" i="0" u="none" strike="noStrike">
                        <a:solidFill>
                          <a:srgbClr val="000000"/>
                        </a:solidFill>
                        <a:effectLst/>
                        <a:latin typeface="Preeti" pitchFamily="2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2400" u="none" strike="noStrike" dirty="0">
                          <a:effectLst/>
                          <a:latin typeface="Fontasy Himali" panose="04020500000000000000" pitchFamily="82" charset="0"/>
                        </a:rPr>
                        <a:t>5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Fontasy Himali" panose="04020500000000000000" pitchFamily="82" charset="0"/>
                      </a:endParaRPr>
                    </a:p>
                  </a:txBody>
                  <a:tcPr marL="9525" marR="9525" marT="9525" marB="0"/>
                </a:tc>
              </a:tr>
              <a:tr h="480211"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u="none" strike="noStrike">
                          <a:effectLst/>
                          <a:latin typeface="Preeti" pitchFamily="2" charset="0"/>
                        </a:rPr>
                        <a:t>dfgj a]rlavg</a:t>
                      </a:r>
                      <a:endParaRPr lang="en-US" sz="2400" b="0" i="0" u="none" strike="noStrike">
                        <a:solidFill>
                          <a:srgbClr val="000000"/>
                        </a:solidFill>
                        <a:effectLst/>
                        <a:latin typeface="Preeti" pitchFamily="2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2400" u="none" strike="noStrike" dirty="0">
                          <a:effectLst/>
                          <a:latin typeface="Fontasy Himali" panose="04020500000000000000" pitchFamily="82" charset="0"/>
                        </a:rPr>
                        <a:t>13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Fontasy Himali" panose="04020500000000000000" pitchFamily="82" charset="0"/>
                      </a:endParaRPr>
                    </a:p>
                  </a:txBody>
                  <a:tcPr marL="9525" marR="9525" marT="9525" marB="0"/>
                </a:tc>
              </a:tr>
              <a:tr h="480211"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u="none" strike="noStrike">
                          <a:effectLst/>
                          <a:latin typeface="Preeti" pitchFamily="2" charset="0"/>
                        </a:rPr>
                        <a:t>arlavgsf] k|of;</a:t>
                      </a:r>
                      <a:endParaRPr lang="en-US" sz="2400" b="0" i="0" u="none" strike="noStrike">
                        <a:solidFill>
                          <a:srgbClr val="000000"/>
                        </a:solidFill>
                        <a:effectLst/>
                        <a:latin typeface="Preeti" pitchFamily="2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2400" u="none" strike="noStrike" dirty="0">
                          <a:effectLst/>
                          <a:latin typeface="Fontasy Himali" panose="04020500000000000000" pitchFamily="82" charset="0"/>
                        </a:rPr>
                        <a:t>3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Fontasy Himali" panose="04020500000000000000" pitchFamily="82" charset="0"/>
                      </a:endParaRPr>
                    </a:p>
                  </a:txBody>
                  <a:tcPr marL="9525" marR="9525" marT="9525" marB="0"/>
                </a:tc>
              </a:tr>
              <a:tr h="480211"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u="none" strike="noStrike">
                          <a:effectLst/>
                          <a:latin typeface="Preeti" pitchFamily="2" charset="0"/>
                        </a:rPr>
                        <a:t>cfTdxTof</a:t>
                      </a:r>
                      <a:endParaRPr lang="en-US" sz="2400" b="0" i="0" u="none" strike="noStrike">
                        <a:solidFill>
                          <a:srgbClr val="000000"/>
                        </a:solidFill>
                        <a:effectLst/>
                        <a:latin typeface="Preeti" pitchFamily="2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2400" u="none" strike="noStrike" dirty="0">
                          <a:effectLst/>
                          <a:latin typeface="Fontasy Himali" panose="04020500000000000000" pitchFamily="82" charset="0"/>
                        </a:rPr>
                        <a:t>18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Fontasy Himali" panose="04020500000000000000" pitchFamily="82" charset="0"/>
                      </a:endParaRPr>
                    </a:p>
                  </a:txBody>
                  <a:tcPr marL="9525" marR="9525" marT="9525" marB="0"/>
                </a:tc>
              </a:tr>
              <a:tr h="480211"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u="none" strike="noStrike" dirty="0" err="1">
                          <a:effectLst/>
                          <a:latin typeface="Preeti" pitchFamily="2" charset="0"/>
                        </a:rPr>
                        <a:t>cGo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Preeti" pitchFamily="2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2400" u="none" strike="noStrike" dirty="0">
                          <a:effectLst/>
                          <a:latin typeface="Fontasy Himali" panose="04020500000000000000" pitchFamily="82" charset="0"/>
                        </a:rPr>
                        <a:t>26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Fontasy Himali" panose="04020500000000000000" pitchFamily="82" charset="0"/>
                      </a:endParaRPr>
                    </a:p>
                  </a:txBody>
                  <a:tcPr marL="9525" marR="9525" marT="9525" marB="0"/>
                </a:tc>
              </a:tr>
              <a:tr h="480211"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u="none" strike="noStrike" dirty="0" err="1">
                          <a:effectLst/>
                          <a:latin typeface="Preeti" pitchFamily="2" charset="0"/>
                        </a:rPr>
                        <a:t>hDdf</a:t>
                      </a:r>
                      <a:r>
                        <a:rPr lang="en-US" sz="2400" u="none" strike="noStrike" dirty="0">
                          <a:effectLst/>
                          <a:latin typeface="Preeti" pitchFamily="2" charset="0"/>
                        </a:rPr>
                        <a:t> 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Preeti" pitchFamily="2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2400" u="none" strike="noStrike" dirty="0">
                          <a:effectLst/>
                          <a:latin typeface="Fontasy Himali" panose="04020500000000000000" pitchFamily="82" charset="0"/>
                        </a:rPr>
                        <a:t>871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Fontasy Himali" panose="04020500000000000000" pitchFamily="82" charset="0"/>
                      </a:endParaRPr>
                    </a:p>
                  </a:txBody>
                  <a:tcPr marL="9525" marR="9525" marT="9525" marB="0"/>
                </a:tc>
              </a:tr>
            </a:tbl>
          </a:graphicData>
        </a:graphic>
      </p:graphicFrame>
      <p:sp>
        <p:nvSpPr>
          <p:cNvPr id="5" name="Rectangle 4"/>
          <p:cNvSpPr/>
          <p:nvPr/>
        </p:nvSpPr>
        <p:spPr>
          <a:xfrm>
            <a:off x="5116320" y="13001"/>
            <a:ext cx="5418471" cy="63094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fontAlgn="b"/>
            <a:r>
              <a:rPr lang="en-US" sz="3500" b="1" u="none" strike="noStrike" dirty="0" err="1" smtClean="0">
                <a:solidFill>
                  <a:srgbClr val="7030A0"/>
                </a:solidFill>
                <a:effectLst/>
                <a:latin typeface="Preeti" pitchFamily="2" charset="0"/>
              </a:rPr>
              <a:t>dlxnf</a:t>
            </a:r>
            <a:r>
              <a:rPr lang="en-US" sz="3500" b="1" dirty="0" err="1" smtClean="0">
                <a:solidFill>
                  <a:srgbClr val="7030A0"/>
                </a:solidFill>
                <a:latin typeface="Preeti" pitchFamily="2" charset="0"/>
              </a:rPr>
              <a:t>dfly</a:t>
            </a:r>
            <a:r>
              <a:rPr lang="en-US" sz="3500" b="1" dirty="0" smtClean="0">
                <a:solidFill>
                  <a:srgbClr val="7030A0"/>
                </a:solidFill>
                <a:latin typeface="Preeti" pitchFamily="2" charset="0"/>
              </a:rPr>
              <a:t> </a:t>
            </a:r>
            <a:r>
              <a:rPr lang="en-US" sz="3500" b="1" dirty="0" err="1" smtClean="0">
                <a:solidFill>
                  <a:srgbClr val="7030A0"/>
                </a:solidFill>
                <a:latin typeface="Preeti" pitchFamily="2" charset="0"/>
              </a:rPr>
              <a:t>x'g</a:t>
            </a:r>
            <a:r>
              <a:rPr lang="en-US" sz="3500" b="1" dirty="0" smtClean="0">
                <a:solidFill>
                  <a:srgbClr val="7030A0"/>
                </a:solidFill>
                <a:latin typeface="Preeti" pitchFamily="2" charset="0"/>
              </a:rPr>
              <a:t>] lx+;</a:t>
            </a:r>
            <a:r>
              <a:rPr lang="en-US" sz="3500" b="1" dirty="0" err="1" smtClean="0">
                <a:solidFill>
                  <a:srgbClr val="7030A0"/>
                </a:solidFill>
                <a:latin typeface="Preeti" pitchFamily="2" charset="0"/>
              </a:rPr>
              <a:t>fsf</a:t>
            </a:r>
            <a:r>
              <a:rPr lang="en-US" sz="3500" b="1" dirty="0" smtClean="0">
                <a:solidFill>
                  <a:srgbClr val="7030A0"/>
                </a:solidFill>
                <a:latin typeface="Preeti" pitchFamily="2" charset="0"/>
              </a:rPr>
              <a:t>] </a:t>
            </a:r>
            <a:r>
              <a:rPr lang="en-US" sz="3500" b="1" u="none" strike="noStrike" dirty="0" smtClean="0">
                <a:solidFill>
                  <a:srgbClr val="7030A0"/>
                </a:solidFill>
                <a:effectLst/>
                <a:latin typeface="Preeti" pitchFamily="2" charset="0"/>
              </a:rPr>
              <a:t>36gfsf] </a:t>
            </a:r>
            <a:r>
              <a:rPr lang="en-US" sz="3500" b="1" u="none" strike="noStrike" dirty="0" err="1" smtClean="0">
                <a:solidFill>
                  <a:srgbClr val="7030A0"/>
                </a:solidFill>
                <a:effectLst/>
                <a:latin typeface="Preeti" pitchFamily="2" charset="0"/>
              </a:rPr>
              <a:t>k|sf</a:t>
            </a:r>
            <a:r>
              <a:rPr lang="en-US" sz="3500" b="1" u="none" strike="noStrike" dirty="0" smtClean="0">
                <a:solidFill>
                  <a:srgbClr val="7030A0"/>
                </a:solidFill>
                <a:effectLst/>
                <a:latin typeface="Preeti" pitchFamily="2" charset="0"/>
              </a:rPr>
              <a:t>/</a:t>
            </a:r>
            <a:endParaRPr lang="en-US" sz="3500" b="1" i="0" u="none" strike="noStrike" dirty="0">
              <a:solidFill>
                <a:srgbClr val="7030A0"/>
              </a:solidFill>
              <a:effectLst/>
              <a:latin typeface="Preeti" pitchFamily="2" charset="0"/>
            </a:endParaRPr>
          </a:p>
        </p:txBody>
      </p:sp>
      <p:graphicFrame>
        <p:nvGraphicFramePr>
          <p:cNvPr id="6" name="Chart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716042872"/>
              </p:ext>
            </p:extLst>
          </p:nvPr>
        </p:nvGraphicFramePr>
        <p:xfrm>
          <a:off x="3991429" y="630942"/>
          <a:ext cx="7968342" cy="575534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7975600" y="6288646"/>
            <a:ext cx="399142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000" dirty="0" err="1">
                <a:latin typeface="Preeti" pitchFamily="2" charset="0"/>
              </a:rPr>
              <a:t>k'if</a:t>
            </a:r>
            <a:r>
              <a:rPr lang="en-US" sz="2000" dirty="0">
                <a:latin typeface="Preeti" pitchFamily="2" charset="0"/>
              </a:rPr>
              <a:t> </a:t>
            </a:r>
            <a:r>
              <a:rPr lang="en-US" sz="2000" dirty="0" smtClean="0">
                <a:latin typeface="Preeti" pitchFamily="2" charset="0"/>
              </a:rPr>
              <a:t>@)&amp;% b]lv </a:t>
            </a:r>
            <a:r>
              <a:rPr lang="en-US" sz="2000" dirty="0">
                <a:latin typeface="Preeti" pitchFamily="2" charset="0"/>
              </a:rPr>
              <a:t>h]i7 @)&amp;^ ;</a:t>
            </a:r>
            <a:r>
              <a:rPr lang="en-US" sz="2000" dirty="0" err="1">
                <a:latin typeface="Preeti" pitchFamily="2" charset="0"/>
              </a:rPr>
              <a:t>Dd</a:t>
            </a:r>
            <a:endParaRPr lang="en-US" sz="2000" dirty="0">
              <a:latin typeface="Preeti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403583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6" grpId="0">
        <p:bldAsOne/>
      </p:bldGraphic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75796083"/>
              </p:ext>
            </p:extLst>
          </p:nvPr>
        </p:nvGraphicFramePr>
        <p:xfrm>
          <a:off x="182674" y="1504399"/>
          <a:ext cx="4712459" cy="391008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053484"/>
                <a:gridCol w="658975"/>
              </a:tblGrid>
              <a:tr h="370480">
                <a:tc>
                  <a:txBody>
                    <a:bodyPr/>
                    <a:lstStyle/>
                    <a:p>
                      <a:pPr algn="l" fontAlgn="b"/>
                      <a:r>
                        <a:rPr lang="en-US" sz="2500" b="1" u="none" strike="noStrike" dirty="0" err="1">
                          <a:effectLst/>
                          <a:latin typeface="Preeti" pitchFamily="2" charset="0"/>
                        </a:rPr>
                        <a:t>k|efljtsf</a:t>
                      </a:r>
                      <a:r>
                        <a:rPr lang="en-US" sz="2500" b="1" u="none" strike="noStrike" dirty="0">
                          <a:effectLst/>
                          <a:latin typeface="Preeti" pitchFamily="2" charset="0"/>
                        </a:rPr>
                        <a:t>] </a:t>
                      </a:r>
                      <a:r>
                        <a:rPr lang="en-US" sz="2500" b="1" u="none" strike="noStrike" dirty="0" err="1">
                          <a:effectLst/>
                          <a:latin typeface="Preeti" pitchFamily="2" charset="0"/>
                        </a:rPr>
                        <a:t>pd</a:t>
                      </a:r>
                      <a:r>
                        <a:rPr lang="en-US" sz="2500" b="1" u="none" strike="noStrike" dirty="0">
                          <a:effectLst/>
                          <a:latin typeface="Preeti" pitchFamily="2" charset="0"/>
                        </a:rPr>
                        <a:t>]/ ;</a:t>
                      </a:r>
                      <a:r>
                        <a:rPr lang="en-US" sz="2500" b="1" u="none" strike="noStrike" dirty="0" err="1">
                          <a:effectLst/>
                          <a:latin typeface="Preeti" pitchFamily="2" charset="0"/>
                        </a:rPr>
                        <a:t>d"x</a:t>
                      </a:r>
                      <a:endParaRPr lang="en-US" sz="2500" b="1" i="0" u="none" strike="noStrike" dirty="0">
                        <a:solidFill>
                          <a:srgbClr val="000000"/>
                        </a:solidFill>
                        <a:effectLst/>
                        <a:latin typeface="Preeti" pitchFamily="2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500" u="none" strike="noStrike" dirty="0">
                          <a:effectLst/>
                          <a:latin typeface="Preeti" pitchFamily="2" charset="0"/>
                        </a:rPr>
                        <a:t> </a:t>
                      </a:r>
                      <a:endParaRPr lang="en-US" sz="2500" b="0" i="0" u="none" strike="noStrike" dirty="0">
                        <a:solidFill>
                          <a:srgbClr val="000000"/>
                        </a:solidFill>
                        <a:effectLst/>
                        <a:latin typeface="Preeti" pitchFamily="2" charset="0"/>
                      </a:endParaRPr>
                    </a:p>
                  </a:txBody>
                  <a:tcPr marL="9525" marR="9525" marT="9525" marB="0" anchor="b"/>
                </a:tc>
              </a:tr>
              <a:tr h="500148">
                <a:tc>
                  <a:txBody>
                    <a:bodyPr/>
                    <a:lstStyle/>
                    <a:p>
                      <a:pPr algn="l" fontAlgn="b"/>
                      <a:r>
                        <a:rPr lang="en-US" sz="2500" u="none" strike="noStrike" dirty="0">
                          <a:effectLst/>
                          <a:latin typeface="Preeti" pitchFamily="2" charset="0"/>
                        </a:rPr>
                        <a:t>!^ </a:t>
                      </a:r>
                      <a:r>
                        <a:rPr lang="en-US" sz="2500" u="none" strike="noStrike" dirty="0" err="1">
                          <a:effectLst/>
                          <a:latin typeface="Preeti" pitchFamily="2" charset="0"/>
                        </a:rPr>
                        <a:t>aif</a:t>
                      </a:r>
                      <a:r>
                        <a:rPr lang="en-US" sz="2500" u="none" strike="noStrike" dirty="0">
                          <a:effectLst/>
                          <a:latin typeface="Preeti" pitchFamily="2" charset="0"/>
                        </a:rPr>
                        <a:t>{</a:t>
                      </a:r>
                      <a:r>
                        <a:rPr lang="en-US" sz="2500" u="none" strike="noStrike" dirty="0" err="1">
                          <a:effectLst/>
                          <a:latin typeface="Preeti" pitchFamily="2" charset="0"/>
                        </a:rPr>
                        <a:t>eGbf</a:t>
                      </a:r>
                      <a:r>
                        <a:rPr lang="en-US" sz="2500" u="none" strike="noStrike" dirty="0">
                          <a:effectLst/>
                          <a:latin typeface="Preeti" pitchFamily="2" charset="0"/>
                        </a:rPr>
                        <a:t> </a:t>
                      </a:r>
                      <a:r>
                        <a:rPr lang="en-US" sz="2500" u="none" strike="noStrike" dirty="0" err="1">
                          <a:effectLst/>
                          <a:latin typeface="Preeti" pitchFamily="2" charset="0"/>
                        </a:rPr>
                        <a:t>sd</a:t>
                      </a:r>
                      <a:endParaRPr lang="en-US" sz="2500" b="0" i="0" u="none" strike="noStrike" dirty="0">
                        <a:solidFill>
                          <a:srgbClr val="000000"/>
                        </a:solidFill>
                        <a:effectLst/>
                        <a:latin typeface="Preeti" pitchFamily="2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500" u="none" strike="noStrike" dirty="0">
                          <a:effectLst/>
                          <a:latin typeface="Fontasy Himali" panose="04020500000000000000" pitchFamily="82" charset="0"/>
                        </a:rPr>
                        <a:t>178</a:t>
                      </a:r>
                      <a:endParaRPr lang="en-US" sz="2500" b="0" i="0" u="none" strike="noStrike" dirty="0">
                        <a:solidFill>
                          <a:srgbClr val="000000"/>
                        </a:solidFill>
                        <a:effectLst/>
                        <a:latin typeface="Fontasy Himali" panose="04020500000000000000" pitchFamily="82" charset="0"/>
                      </a:endParaRPr>
                    </a:p>
                  </a:txBody>
                  <a:tcPr marL="9525" marR="9525" marT="9525" marB="0" anchor="b"/>
                </a:tc>
              </a:tr>
              <a:tr h="500148">
                <a:tc>
                  <a:txBody>
                    <a:bodyPr/>
                    <a:lstStyle/>
                    <a:p>
                      <a:pPr algn="l" fontAlgn="b"/>
                      <a:r>
                        <a:rPr lang="en-US" sz="2500" u="none" strike="noStrike" dirty="0">
                          <a:effectLst/>
                          <a:latin typeface="Preeti" pitchFamily="2" charset="0"/>
                        </a:rPr>
                        <a:t>!&amp; b]lv @%</a:t>
                      </a:r>
                      <a:endParaRPr lang="en-US" sz="2500" b="0" i="0" u="none" strike="noStrike" dirty="0">
                        <a:solidFill>
                          <a:srgbClr val="000000"/>
                        </a:solidFill>
                        <a:effectLst/>
                        <a:latin typeface="Preeti" pitchFamily="2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500" u="none" strike="noStrike" dirty="0">
                          <a:effectLst/>
                          <a:latin typeface="Fontasy Himali" panose="04020500000000000000" pitchFamily="82" charset="0"/>
                        </a:rPr>
                        <a:t>304</a:t>
                      </a:r>
                      <a:endParaRPr lang="en-US" sz="2500" b="0" i="0" u="none" strike="noStrike" dirty="0">
                        <a:solidFill>
                          <a:srgbClr val="000000"/>
                        </a:solidFill>
                        <a:effectLst/>
                        <a:latin typeface="Fontasy Himali" panose="04020500000000000000" pitchFamily="82" charset="0"/>
                      </a:endParaRPr>
                    </a:p>
                  </a:txBody>
                  <a:tcPr marL="9525" marR="9525" marT="9525" marB="0" anchor="b"/>
                </a:tc>
              </a:tr>
              <a:tr h="500148">
                <a:tc>
                  <a:txBody>
                    <a:bodyPr/>
                    <a:lstStyle/>
                    <a:p>
                      <a:pPr algn="l" fontAlgn="b"/>
                      <a:r>
                        <a:rPr lang="en-US" sz="2500" u="none" strike="noStrike" dirty="0">
                          <a:effectLst/>
                          <a:latin typeface="Preeti" pitchFamily="2" charset="0"/>
                        </a:rPr>
                        <a:t> @^ b]lv #%</a:t>
                      </a:r>
                      <a:endParaRPr lang="en-US" sz="2500" b="0" i="0" u="none" strike="noStrike" dirty="0">
                        <a:solidFill>
                          <a:srgbClr val="000000"/>
                        </a:solidFill>
                        <a:effectLst/>
                        <a:latin typeface="Preeti" pitchFamily="2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500" u="none" strike="noStrike" dirty="0">
                          <a:effectLst/>
                          <a:latin typeface="Fontasy Himali" panose="04020500000000000000" pitchFamily="82" charset="0"/>
                        </a:rPr>
                        <a:t>224</a:t>
                      </a:r>
                      <a:endParaRPr lang="en-US" sz="2500" b="0" i="0" u="none" strike="noStrike" dirty="0">
                        <a:solidFill>
                          <a:srgbClr val="000000"/>
                        </a:solidFill>
                        <a:effectLst/>
                        <a:latin typeface="Fontasy Himali" panose="04020500000000000000" pitchFamily="82" charset="0"/>
                      </a:endParaRPr>
                    </a:p>
                  </a:txBody>
                  <a:tcPr marL="9525" marR="9525" marT="9525" marB="0" anchor="b"/>
                </a:tc>
              </a:tr>
              <a:tr h="500148">
                <a:tc>
                  <a:txBody>
                    <a:bodyPr/>
                    <a:lstStyle/>
                    <a:p>
                      <a:pPr algn="l" fontAlgn="b"/>
                      <a:r>
                        <a:rPr lang="en-US" sz="2500" u="none" strike="noStrike">
                          <a:effectLst/>
                          <a:latin typeface="Preeti" pitchFamily="2" charset="0"/>
                        </a:rPr>
                        <a:t>#^ b]lv $%</a:t>
                      </a:r>
                      <a:endParaRPr lang="en-US" sz="2500" b="0" i="0" u="none" strike="noStrike">
                        <a:solidFill>
                          <a:srgbClr val="000000"/>
                        </a:solidFill>
                        <a:effectLst/>
                        <a:latin typeface="Preeti" pitchFamily="2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500" u="none" strike="noStrike" dirty="0">
                          <a:effectLst/>
                          <a:latin typeface="Fontasy Himali" panose="04020500000000000000" pitchFamily="82" charset="0"/>
                        </a:rPr>
                        <a:t>101</a:t>
                      </a:r>
                      <a:endParaRPr lang="en-US" sz="2500" b="0" i="0" u="none" strike="noStrike" dirty="0">
                        <a:solidFill>
                          <a:srgbClr val="000000"/>
                        </a:solidFill>
                        <a:effectLst/>
                        <a:latin typeface="Fontasy Himali" panose="04020500000000000000" pitchFamily="82" charset="0"/>
                      </a:endParaRPr>
                    </a:p>
                  </a:txBody>
                  <a:tcPr marL="9525" marR="9525" marT="9525" marB="0" anchor="b"/>
                </a:tc>
              </a:tr>
              <a:tr h="500148">
                <a:tc>
                  <a:txBody>
                    <a:bodyPr/>
                    <a:lstStyle/>
                    <a:p>
                      <a:pPr algn="l" fontAlgn="b"/>
                      <a:r>
                        <a:rPr lang="en-US" sz="2500" u="none" strike="noStrike">
                          <a:effectLst/>
                          <a:latin typeface="Preeti" pitchFamily="2" charset="0"/>
                        </a:rPr>
                        <a:t>$^ b]lv %%</a:t>
                      </a:r>
                      <a:endParaRPr lang="en-US" sz="2500" b="0" i="0" u="none" strike="noStrike">
                        <a:solidFill>
                          <a:srgbClr val="000000"/>
                        </a:solidFill>
                        <a:effectLst/>
                        <a:latin typeface="Preeti" pitchFamily="2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500" u="none" strike="noStrike" dirty="0">
                          <a:effectLst/>
                          <a:latin typeface="Fontasy Himali" panose="04020500000000000000" pitchFamily="82" charset="0"/>
                        </a:rPr>
                        <a:t>24</a:t>
                      </a:r>
                      <a:endParaRPr lang="en-US" sz="2500" b="0" i="0" u="none" strike="noStrike" dirty="0">
                        <a:solidFill>
                          <a:srgbClr val="000000"/>
                        </a:solidFill>
                        <a:effectLst/>
                        <a:latin typeface="Fontasy Himali" panose="04020500000000000000" pitchFamily="82" charset="0"/>
                      </a:endParaRPr>
                    </a:p>
                  </a:txBody>
                  <a:tcPr marL="9525" marR="9525" marT="9525" marB="0" anchor="b"/>
                </a:tc>
              </a:tr>
              <a:tr h="500148">
                <a:tc>
                  <a:txBody>
                    <a:bodyPr/>
                    <a:lstStyle/>
                    <a:p>
                      <a:pPr algn="l" fontAlgn="b"/>
                      <a:r>
                        <a:rPr lang="en-US" sz="2500" u="none" strike="noStrike">
                          <a:effectLst/>
                          <a:latin typeface="Preeti" pitchFamily="2" charset="0"/>
                        </a:rPr>
                        <a:t>%^ b]lv dfly</a:t>
                      </a:r>
                      <a:endParaRPr lang="en-US" sz="2500" b="0" i="0" u="none" strike="noStrike">
                        <a:solidFill>
                          <a:srgbClr val="000000"/>
                        </a:solidFill>
                        <a:effectLst/>
                        <a:latin typeface="Preeti" pitchFamily="2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500" u="none" strike="noStrike" dirty="0">
                          <a:effectLst/>
                          <a:latin typeface="Fontasy Himali" panose="04020500000000000000" pitchFamily="82" charset="0"/>
                        </a:rPr>
                        <a:t>16</a:t>
                      </a:r>
                      <a:endParaRPr lang="en-US" sz="2500" b="0" i="0" u="none" strike="noStrike" dirty="0">
                        <a:solidFill>
                          <a:srgbClr val="000000"/>
                        </a:solidFill>
                        <a:effectLst/>
                        <a:latin typeface="Fontasy Himali" panose="04020500000000000000" pitchFamily="82" charset="0"/>
                      </a:endParaRPr>
                    </a:p>
                  </a:txBody>
                  <a:tcPr marL="9525" marR="9525" marT="9525" marB="0" anchor="b"/>
                </a:tc>
              </a:tr>
              <a:tr h="518672">
                <a:tc>
                  <a:txBody>
                    <a:bodyPr/>
                    <a:lstStyle/>
                    <a:p>
                      <a:pPr algn="l" fontAlgn="b"/>
                      <a:r>
                        <a:rPr lang="en-US" sz="2500" u="none" strike="noStrike" dirty="0" err="1">
                          <a:effectLst/>
                          <a:latin typeface="Preeti" pitchFamily="2" charset="0"/>
                        </a:rPr>
                        <a:t>yfxf</a:t>
                      </a:r>
                      <a:r>
                        <a:rPr lang="en-US" sz="2500" u="none" strike="noStrike" dirty="0">
                          <a:effectLst/>
                          <a:latin typeface="Preeti" pitchFamily="2" charset="0"/>
                        </a:rPr>
                        <a:t> </a:t>
                      </a:r>
                      <a:r>
                        <a:rPr lang="en-US" sz="2500" u="none" strike="noStrike" dirty="0" err="1">
                          <a:effectLst/>
                          <a:latin typeface="Preeti" pitchFamily="2" charset="0"/>
                        </a:rPr>
                        <a:t>gePsf</a:t>
                      </a:r>
                      <a:r>
                        <a:rPr lang="en-US" sz="2500" u="none" strike="noStrike" dirty="0">
                          <a:effectLst/>
                          <a:latin typeface="Preeti" pitchFamily="2" charset="0"/>
                        </a:rPr>
                        <a:t>] </a:t>
                      </a:r>
                      <a:endParaRPr lang="en-US" sz="2500" b="0" i="0" u="none" strike="noStrike" dirty="0">
                        <a:solidFill>
                          <a:srgbClr val="000000"/>
                        </a:solidFill>
                        <a:effectLst/>
                        <a:latin typeface="Preeti" pitchFamily="2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500" u="none" strike="noStrike" dirty="0">
                          <a:effectLst/>
                          <a:latin typeface="Fontasy Himali" panose="04020500000000000000" pitchFamily="82" charset="0"/>
                        </a:rPr>
                        <a:t>24</a:t>
                      </a:r>
                      <a:endParaRPr lang="en-US" sz="2500" b="0" i="0" u="none" strike="noStrike" dirty="0">
                        <a:solidFill>
                          <a:srgbClr val="000000"/>
                        </a:solidFill>
                        <a:effectLst/>
                        <a:latin typeface="Fontasy Himali" panose="04020500000000000000" pitchFamily="82" charset="0"/>
                      </a:endParaRPr>
                    </a:p>
                  </a:txBody>
                  <a:tcPr marL="9525" marR="9525" marT="9525" marB="0" anchor="b"/>
                </a:tc>
              </a:tr>
            </a:tbl>
          </a:graphicData>
        </a:graphic>
      </p:graphicFrame>
      <p:sp>
        <p:nvSpPr>
          <p:cNvPr id="5" name="Rectangle 4"/>
          <p:cNvSpPr/>
          <p:nvPr/>
        </p:nvSpPr>
        <p:spPr>
          <a:xfrm>
            <a:off x="508934" y="533964"/>
            <a:ext cx="3108543" cy="63094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b"/>
            <a:r>
              <a:rPr lang="en-US" sz="3500" b="1" dirty="0" err="1" smtClean="0">
                <a:solidFill>
                  <a:srgbClr val="7030A0"/>
                </a:solidFill>
                <a:latin typeface="Preeti" pitchFamily="2" charset="0"/>
              </a:rPr>
              <a:t>k|</a:t>
            </a:r>
            <a:r>
              <a:rPr lang="en-US" sz="3500" b="1" u="none" strike="noStrike" dirty="0" err="1" smtClean="0">
                <a:solidFill>
                  <a:srgbClr val="7030A0"/>
                </a:solidFill>
                <a:effectLst/>
                <a:latin typeface="Preeti" pitchFamily="2" charset="0"/>
              </a:rPr>
              <a:t>efljtsf</a:t>
            </a:r>
            <a:r>
              <a:rPr lang="en-US" sz="3500" b="1" u="none" strike="noStrike" dirty="0" smtClean="0">
                <a:solidFill>
                  <a:srgbClr val="7030A0"/>
                </a:solidFill>
                <a:effectLst/>
                <a:latin typeface="Preeti" pitchFamily="2" charset="0"/>
              </a:rPr>
              <a:t>] </a:t>
            </a:r>
            <a:r>
              <a:rPr lang="en-US" sz="3500" b="1" u="none" strike="noStrike" dirty="0" err="1" smtClean="0">
                <a:solidFill>
                  <a:srgbClr val="7030A0"/>
                </a:solidFill>
                <a:effectLst/>
                <a:latin typeface="Preeti" pitchFamily="2" charset="0"/>
              </a:rPr>
              <a:t>pd</a:t>
            </a:r>
            <a:r>
              <a:rPr lang="en-US" sz="3500" b="1" u="none" strike="noStrike" dirty="0" smtClean="0">
                <a:solidFill>
                  <a:srgbClr val="7030A0"/>
                </a:solidFill>
                <a:effectLst/>
                <a:latin typeface="Preeti" pitchFamily="2" charset="0"/>
              </a:rPr>
              <a:t>]/ ;</a:t>
            </a:r>
            <a:r>
              <a:rPr lang="en-US" sz="3500" b="1" u="none" strike="noStrike" dirty="0" err="1" smtClean="0">
                <a:solidFill>
                  <a:srgbClr val="7030A0"/>
                </a:solidFill>
                <a:effectLst/>
                <a:latin typeface="Preeti" pitchFamily="2" charset="0"/>
              </a:rPr>
              <a:t>d"x</a:t>
            </a:r>
            <a:endParaRPr lang="en-US" sz="3500" b="1" i="0" u="none" strike="noStrike" dirty="0">
              <a:solidFill>
                <a:srgbClr val="7030A0"/>
              </a:solidFill>
              <a:effectLst/>
              <a:latin typeface="Preeti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16843" y="5373900"/>
            <a:ext cx="4778290" cy="4770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500" b="0" i="0" u="none" strike="noStrike" dirty="0" err="1" smtClean="0">
                <a:solidFill>
                  <a:srgbClr val="7030A0"/>
                </a:solidFill>
                <a:effectLst/>
                <a:latin typeface="Preeti" pitchFamily="2" charset="0"/>
              </a:rPr>
              <a:t>hDdf</a:t>
            </a:r>
            <a:r>
              <a:rPr lang="en-US" sz="2500" dirty="0" smtClean="0">
                <a:solidFill>
                  <a:srgbClr val="7030A0"/>
                </a:solidFill>
              </a:rPr>
              <a:t> 			                 </a:t>
            </a:r>
            <a:r>
              <a:rPr lang="en-US" sz="2500" b="0" i="0" u="none" strike="noStrike" dirty="0" smtClean="0">
                <a:solidFill>
                  <a:srgbClr val="7030A0"/>
                </a:solidFill>
                <a:effectLst/>
                <a:latin typeface="Fontasy Himali" panose="04020500000000000000" pitchFamily="82" charset="0"/>
              </a:rPr>
              <a:t>871</a:t>
            </a:r>
            <a:r>
              <a:rPr lang="en-US" sz="2500" dirty="0" smtClean="0">
                <a:solidFill>
                  <a:srgbClr val="7030A0"/>
                </a:solidFill>
              </a:rPr>
              <a:t> </a:t>
            </a:r>
            <a:endParaRPr lang="en-US" sz="2500" dirty="0">
              <a:solidFill>
                <a:srgbClr val="7030A0"/>
              </a:solidFill>
            </a:endParaRPr>
          </a:p>
        </p:txBody>
      </p:sp>
      <p:graphicFrame>
        <p:nvGraphicFramePr>
          <p:cNvPr id="7" name="Chart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024525797"/>
              </p:ext>
            </p:extLst>
          </p:nvPr>
        </p:nvGraphicFramePr>
        <p:xfrm>
          <a:off x="5181600" y="849435"/>
          <a:ext cx="6883021" cy="52200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Rectangle 1"/>
          <p:cNvSpPr/>
          <p:nvPr/>
        </p:nvSpPr>
        <p:spPr>
          <a:xfrm>
            <a:off x="182674" y="6205249"/>
            <a:ext cx="2685352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US" sz="2000" dirty="0" err="1">
                <a:latin typeface="Preeti" pitchFamily="2" charset="0"/>
              </a:rPr>
              <a:t>k'if</a:t>
            </a:r>
            <a:r>
              <a:rPr lang="en-US" sz="2000" dirty="0">
                <a:latin typeface="Preeti" pitchFamily="2" charset="0"/>
              </a:rPr>
              <a:t> @)&amp;% b]lv h]i7 @)&amp;^ ;</a:t>
            </a:r>
            <a:r>
              <a:rPr lang="en-US" sz="2000" dirty="0" err="1">
                <a:latin typeface="Preeti" pitchFamily="2" charset="0"/>
              </a:rPr>
              <a:t>Dd</a:t>
            </a:r>
            <a:endParaRPr lang="en-US" sz="2000" dirty="0">
              <a:latin typeface="Preeti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92775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11794037"/>
              </p:ext>
            </p:extLst>
          </p:nvPr>
        </p:nvGraphicFramePr>
        <p:xfrm>
          <a:off x="651111" y="1659554"/>
          <a:ext cx="3334035" cy="389572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414301"/>
                <a:gridCol w="919734"/>
              </a:tblGrid>
              <a:tr h="190500"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US" sz="2500" b="1" u="none" strike="noStrike" dirty="0" err="1">
                          <a:effectLst/>
                          <a:latin typeface="Preeti" pitchFamily="2" charset="0"/>
                        </a:rPr>
                        <a:t>k|efljt</a:t>
                      </a:r>
                      <a:r>
                        <a:rPr lang="en-US" sz="2500" b="1" u="none" strike="noStrike" dirty="0">
                          <a:effectLst/>
                          <a:latin typeface="Preeti" pitchFamily="2" charset="0"/>
                        </a:rPr>
                        <a:t> </a:t>
                      </a:r>
                      <a:r>
                        <a:rPr lang="en-US" sz="2500" b="1" u="none" strike="noStrike" dirty="0" err="1">
                          <a:effectLst/>
                          <a:latin typeface="Preeti" pitchFamily="2" charset="0"/>
                        </a:rPr>
                        <a:t>tyf</a:t>
                      </a:r>
                      <a:r>
                        <a:rPr lang="en-US" sz="2500" b="1" u="none" strike="noStrike" dirty="0">
                          <a:effectLst/>
                          <a:latin typeface="Preeti" pitchFamily="2" charset="0"/>
                        </a:rPr>
                        <a:t> kL8slarsf] ;</a:t>
                      </a:r>
                      <a:r>
                        <a:rPr lang="en-US" sz="2500" b="1" u="none" strike="noStrike" dirty="0" err="1" smtClean="0">
                          <a:effectLst/>
                          <a:latin typeface="Preeti" pitchFamily="2" charset="0"/>
                        </a:rPr>
                        <a:t>DaGw</a:t>
                      </a:r>
                      <a:r>
                        <a:rPr lang="en-US" sz="2500" b="1" u="none" strike="noStrike" dirty="0" smtClean="0">
                          <a:effectLst/>
                          <a:latin typeface="Preeti" pitchFamily="2" charset="0"/>
                        </a:rPr>
                        <a:t> </a:t>
                      </a:r>
                      <a:endParaRPr lang="en-US" sz="2500" b="1" i="0" u="none" strike="noStrike" dirty="0">
                        <a:solidFill>
                          <a:srgbClr val="000000"/>
                        </a:solidFill>
                        <a:effectLst/>
                        <a:latin typeface="Preeti" pitchFamily="2" charset="0"/>
                      </a:endParaRPr>
                    </a:p>
                    <a:p>
                      <a:pPr algn="l" fontAlgn="b"/>
                      <a:r>
                        <a:rPr lang="en-US" sz="2500" u="none" strike="noStrike" dirty="0">
                          <a:effectLst/>
                          <a:latin typeface="Preeti" pitchFamily="2" charset="0"/>
                        </a:rPr>
                        <a:t> </a:t>
                      </a:r>
                      <a:endParaRPr lang="en-US" sz="2500" b="0" i="0" u="none" strike="noStrike" dirty="0">
                        <a:solidFill>
                          <a:srgbClr val="000000"/>
                        </a:solidFill>
                        <a:effectLst/>
                        <a:latin typeface="Preeti" pitchFamily="2" charset="0"/>
                      </a:endParaRP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pPr algn="l" fontAlgn="b"/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Preeti" pitchFamily="2" charset="0"/>
                      </a:endParaRPr>
                    </a:p>
                  </a:txBody>
                  <a:tcPr marL="9525" marR="9525" marT="9525" marB="0" anchor="b"/>
                </a:tc>
              </a:tr>
              <a:tr h="200025">
                <a:tc>
                  <a:txBody>
                    <a:bodyPr/>
                    <a:lstStyle/>
                    <a:p>
                      <a:pPr algn="l" fontAlgn="b"/>
                      <a:r>
                        <a:rPr lang="en-US" sz="2500" u="none" strike="noStrike" dirty="0">
                          <a:effectLst/>
                          <a:latin typeface="Preeti" pitchFamily="2" charset="0"/>
                        </a:rPr>
                        <a:t>&gt;</a:t>
                      </a:r>
                      <a:r>
                        <a:rPr lang="en-US" sz="2500" u="none" strike="noStrike" dirty="0" err="1">
                          <a:effectLst/>
                          <a:latin typeface="Preeti" pitchFamily="2" charset="0"/>
                        </a:rPr>
                        <a:t>Ldfg</a:t>
                      </a:r>
                      <a:endParaRPr lang="en-US" sz="2500" b="0" i="0" u="none" strike="noStrike" dirty="0">
                        <a:solidFill>
                          <a:srgbClr val="000000"/>
                        </a:solidFill>
                        <a:effectLst/>
                        <a:latin typeface="Preeti" pitchFamily="2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2500" u="none" strike="noStrike" dirty="0">
                          <a:effectLst/>
                          <a:latin typeface="Fontasy Himali" panose="04020500000000000000" pitchFamily="82" charset="0"/>
                        </a:rPr>
                        <a:t>387</a:t>
                      </a:r>
                      <a:endParaRPr lang="en-US" sz="2500" b="1" i="0" u="none" strike="noStrike" dirty="0">
                        <a:solidFill>
                          <a:srgbClr val="000000"/>
                        </a:solidFill>
                        <a:effectLst/>
                        <a:latin typeface="Fontasy Himali" panose="04020500000000000000" pitchFamily="82" charset="0"/>
                      </a:endParaRPr>
                    </a:p>
                  </a:txBody>
                  <a:tcPr marL="9525" marR="9525" marT="9525" marB="0" anchor="ctr"/>
                </a:tc>
              </a:tr>
              <a:tr h="200025">
                <a:tc>
                  <a:txBody>
                    <a:bodyPr/>
                    <a:lstStyle/>
                    <a:p>
                      <a:pPr algn="l" fontAlgn="b"/>
                      <a:r>
                        <a:rPr lang="en-US" sz="2500" u="none" strike="noStrike" dirty="0">
                          <a:effectLst/>
                          <a:latin typeface="Preeti" pitchFamily="2" charset="0"/>
                        </a:rPr>
                        <a:t>l5d]</a:t>
                      </a:r>
                      <a:r>
                        <a:rPr lang="en-US" sz="2500" u="none" strike="noStrike" dirty="0" err="1">
                          <a:effectLst/>
                          <a:latin typeface="Preeti" pitchFamily="2" charset="0"/>
                        </a:rPr>
                        <a:t>sL</a:t>
                      </a:r>
                      <a:endParaRPr lang="en-US" sz="2500" b="0" i="0" u="none" strike="noStrike" dirty="0">
                        <a:solidFill>
                          <a:srgbClr val="000000"/>
                        </a:solidFill>
                        <a:effectLst/>
                        <a:latin typeface="Preeti" pitchFamily="2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2500" u="none" strike="noStrike" dirty="0">
                          <a:effectLst/>
                          <a:latin typeface="Fontasy Himali" panose="04020500000000000000" pitchFamily="82" charset="0"/>
                        </a:rPr>
                        <a:t>208</a:t>
                      </a:r>
                      <a:endParaRPr lang="en-US" sz="2500" b="1" i="0" u="none" strike="noStrike" dirty="0">
                        <a:solidFill>
                          <a:srgbClr val="000000"/>
                        </a:solidFill>
                        <a:effectLst/>
                        <a:latin typeface="Fontasy Himali" panose="04020500000000000000" pitchFamily="82" charset="0"/>
                      </a:endParaRPr>
                    </a:p>
                  </a:txBody>
                  <a:tcPr marL="9525" marR="9525" marT="9525" marB="0" anchor="ctr"/>
                </a:tc>
              </a:tr>
              <a:tr h="200025">
                <a:tc>
                  <a:txBody>
                    <a:bodyPr/>
                    <a:lstStyle/>
                    <a:p>
                      <a:pPr algn="l" fontAlgn="b"/>
                      <a:r>
                        <a:rPr lang="en-US" sz="2500" u="none" strike="noStrike" dirty="0">
                          <a:effectLst/>
                          <a:latin typeface="Preeti" pitchFamily="2" charset="0"/>
                        </a:rPr>
                        <a:t>kl/</a:t>
                      </a:r>
                      <a:r>
                        <a:rPr lang="en-US" sz="2500" u="none" strike="noStrike" dirty="0" err="1">
                          <a:effectLst/>
                          <a:latin typeface="Preeti" pitchFamily="2" charset="0"/>
                        </a:rPr>
                        <a:t>jf</a:t>
                      </a:r>
                      <a:r>
                        <a:rPr lang="en-US" sz="2500" u="none" strike="noStrike" dirty="0">
                          <a:effectLst/>
                          <a:latin typeface="Preeti" pitchFamily="2" charset="0"/>
                        </a:rPr>
                        <a:t>/</a:t>
                      </a:r>
                      <a:r>
                        <a:rPr lang="en-US" sz="2500" u="none" strike="noStrike" dirty="0" err="1">
                          <a:effectLst/>
                          <a:latin typeface="Preeti" pitchFamily="2" charset="0"/>
                        </a:rPr>
                        <a:t>sf</a:t>
                      </a:r>
                      <a:r>
                        <a:rPr lang="en-US" sz="2500" u="none" strike="noStrike" dirty="0">
                          <a:effectLst/>
                          <a:latin typeface="Preeti" pitchFamily="2" charset="0"/>
                        </a:rPr>
                        <a:t> ;</a:t>
                      </a:r>
                      <a:r>
                        <a:rPr lang="en-US" sz="2500" u="none" strike="noStrike" dirty="0" err="1">
                          <a:effectLst/>
                          <a:latin typeface="Preeti" pitchFamily="2" charset="0"/>
                        </a:rPr>
                        <a:t>b:o</a:t>
                      </a:r>
                      <a:endParaRPr lang="en-US" sz="2500" b="0" i="0" u="none" strike="noStrike" dirty="0">
                        <a:solidFill>
                          <a:srgbClr val="000000"/>
                        </a:solidFill>
                        <a:effectLst/>
                        <a:latin typeface="Preeti" pitchFamily="2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2500" u="none" strike="noStrike" dirty="0">
                          <a:effectLst/>
                          <a:latin typeface="Fontasy Himali" panose="04020500000000000000" pitchFamily="82" charset="0"/>
                        </a:rPr>
                        <a:t>127</a:t>
                      </a:r>
                      <a:endParaRPr lang="en-US" sz="2500" b="0" i="0" u="none" strike="noStrike" dirty="0">
                        <a:solidFill>
                          <a:srgbClr val="000000"/>
                        </a:solidFill>
                        <a:effectLst/>
                        <a:latin typeface="Fontasy Himali" panose="04020500000000000000" pitchFamily="82" charset="0"/>
                      </a:endParaRPr>
                    </a:p>
                  </a:txBody>
                  <a:tcPr marL="9525" marR="9525" marT="9525" marB="0"/>
                </a:tc>
              </a:tr>
              <a:tr h="200025">
                <a:tc>
                  <a:txBody>
                    <a:bodyPr/>
                    <a:lstStyle/>
                    <a:p>
                      <a:pPr algn="l" fontAlgn="b"/>
                      <a:r>
                        <a:rPr lang="en-US" sz="2500" u="none" strike="noStrike" dirty="0">
                          <a:effectLst/>
                          <a:latin typeface="Preeti" pitchFamily="2" charset="0"/>
                        </a:rPr>
                        <a:t>k|]</a:t>
                      </a:r>
                      <a:r>
                        <a:rPr lang="en-US" sz="2500" u="none" strike="noStrike" dirty="0" err="1">
                          <a:effectLst/>
                          <a:latin typeface="Preeti" pitchFamily="2" charset="0"/>
                        </a:rPr>
                        <a:t>dL</a:t>
                      </a:r>
                      <a:r>
                        <a:rPr lang="en-US" sz="2500" u="none" strike="noStrike" dirty="0">
                          <a:effectLst/>
                          <a:latin typeface="Preeti" pitchFamily="2" charset="0"/>
                        </a:rPr>
                        <a:t> </a:t>
                      </a:r>
                      <a:endParaRPr lang="en-US" sz="2500" b="0" i="0" u="none" strike="noStrike" dirty="0">
                        <a:solidFill>
                          <a:srgbClr val="000000"/>
                        </a:solidFill>
                        <a:effectLst/>
                        <a:latin typeface="Preeti" pitchFamily="2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2500" u="none" strike="noStrike" dirty="0">
                          <a:effectLst/>
                          <a:latin typeface="Fontasy Himali" panose="04020500000000000000" pitchFamily="82" charset="0"/>
                        </a:rPr>
                        <a:t>26</a:t>
                      </a:r>
                      <a:endParaRPr lang="en-US" sz="2500" b="0" i="0" u="none" strike="noStrike" dirty="0">
                        <a:solidFill>
                          <a:srgbClr val="000000"/>
                        </a:solidFill>
                        <a:effectLst/>
                        <a:latin typeface="Fontasy Himali" panose="04020500000000000000" pitchFamily="82" charset="0"/>
                      </a:endParaRPr>
                    </a:p>
                  </a:txBody>
                  <a:tcPr marL="9525" marR="9525" marT="9525" marB="0" anchor="ctr"/>
                </a:tc>
              </a:tr>
              <a:tr h="200025">
                <a:tc>
                  <a:txBody>
                    <a:bodyPr/>
                    <a:lstStyle/>
                    <a:p>
                      <a:pPr algn="l" fontAlgn="b"/>
                      <a:r>
                        <a:rPr lang="en-US" sz="2500" u="none" strike="noStrike" dirty="0">
                          <a:effectLst/>
                          <a:latin typeface="Preeti" pitchFamily="2" charset="0"/>
                        </a:rPr>
                        <a:t>;</a:t>
                      </a:r>
                      <a:r>
                        <a:rPr lang="en-US" sz="2500" u="none" strike="noStrike" dirty="0" err="1">
                          <a:effectLst/>
                          <a:latin typeface="Preeti" pitchFamily="2" charset="0"/>
                        </a:rPr>
                        <a:t>fyL</a:t>
                      </a:r>
                      <a:endParaRPr lang="en-US" sz="2500" b="0" i="0" u="none" strike="noStrike" dirty="0">
                        <a:solidFill>
                          <a:srgbClr val="000000"/>
                        </a:solidFill>
                        <a:effectLst/>
                        <a:latin typeface="Preeti" pitchFamily="2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2500" u="none" strike="noStrike" dirty="0">
                          <a:effectLst/>
                          <a:latin typeface="Fontasy Himali" panose="04020500000000000000" pitchFamily="82" charset="0"/>
                        </a:rPr>
                        <a:t>33</a:t>
                      </a:r>
                      <a:endParaRPr lang="en-US" sz="2500" b="0" i="0" u="none" strike="noStrike" dirty="0">
                        <a:solidFill>
                          <a:srgbClr val="000000"/>
                        </a:solidFill>
                        <a:effectLst/>
                        <a:latin typeface="Fontasy Himali" panose="04020500000000000000" pitchFamily="82" charset="0"/>
                      </a:endParaRPr>
                    </a:p>
                  </a:txBody>
                  <a:tcPr marL="9525" marR="9525" marT="9525" marB="0" anchor="ctr"/>
                </a:tc>
              </a:tr>
              <a:tr h="219075">
                <a:tc>
                  <a:txBody>
                    <a:bodyPr/>
                    <a:lstStyle/>
                    <a:p>
                      <a:pPr algn="l" fontAlgn="b"/>
                      <a:r>
                        <a:rPr lang="en-US" sz="2500" u="none" strike="noStrike" dirty="0" err="1">
                          <a:effectLst/>
                          <a:latin typeface="Preeti" pitchFamily="2" charset="0"/>
                        </a:rPr>
                        <a:t>lzIfs</a:t>
                      </a:r>
                      <a:r>
                        <a:rPr lang="en-US" sz="2500" u="none" strike="noStrike" dirty="0">
                          <a:effectLst/>
                          <a:latin typeface="Preeti" pitchFamily="2" charset="0"/>
                        </a:rPr>
                        <a:t> </a:t>
                      </a:r>
                      <a:endParaRPr lang="en-US" sz="2500" b="0" i="0" u="none" strike="noStrike" dirty="0">
                        <a:solidFill>
                          <a:srgbClr val="000000"/>
                        </a:solidFill>
                        <a:effectLst/>
                        <a:latin typeface="Preeti" pitchFamily="2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500" u="none" strike="noStrike">
                          <a:effectLst/>
                          <a:latin typeface="Fontasy Himali" panose="04020500000000000000" pitchFamily="82" charset="0"/>
                        </a:rPr>
                        <a:t>25</a:t>
                      </a:r>
                      <a:endParaRPr lang="en-US" sz="2500" b="0" i="0" u="none" strike="noStrike">
                        <a:solidFill>
                          <a:srgbClr val="000000"/>
                        </a:solidFill>
                        <a:effectLst/>
                        <a:latin typeface="Fontasy Himali" panose="04020500000000000000" pitchFamily="82" charset="0"/>
                      </a:endParaRPr>
                    </a:p>
                  </a:txBody>
                  <a:tcPr marL="9525" marR="9525" marT="9525" marB="0" anchor="b"/>
                </a:tc>
              </a:tr>
              <a:tr h="219075">
                <a:tc>
                  <a:txBody>
                    <a:bodyPr/>
                    <a:lstStyle/>
                    <a:p>
                      <a:pPr algn="l" fontAlgn="b"/>
                      <a:r>
                        <a:rPr lang="en-US" sz="2500" u="none" strike="noStrike" dirty="0" err="1">
                          <a:effectLst/>
                          <a:latin typeface="Preeti" pitchFamily="2" charset="0"/>
                        </a:rPr>
                        <a:t>ckl</a:t>
                      </a:r>
                      <a:r>
                        <a:rPr lang="en-US" sz="2500" u="none" strike="noStrike" dirty="0">
                          <a:effectLst/>
                          <a:latin typeface="Preeti" pitchFamily="2" charset="0"/>
                        </a:rPr>
                        <a:t>/</a:t>
                      </a:r>
                      <a:r>
                        <a:rPr lang="en-US" sz="2500" u="none" strike="noStrike" dirty="0" err="1">
                          <a:effectLst/>
                          <a:latin typeface="Preeti" pitchFamily="2" charset="0"/>
                        </a:rPr>
                        <a:t>lrt</a:t>
                      </a:r>
                      <a:endParaRPr lang="en-US" sz="2500" b="0" i="0" u="none" strike="noStrike" dirty="0">
                        <a:solidFill>
                          <a:srgbClr val="000000"/>
                        </a:solidFill>
                        <a:effectLst/>
                        <a:latin typeface="Preeti" pitchFamily="2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500" u="none" strike="noStrike" dirty="0">
                          <a:effectLst/>
                          <a:latin typeface="Fontasy Himali" panose="04020500000000000000" pitchFamily="82" charset="0"/>
                        </a:rPr>
                        <a:t>65</a:t>
                      </a:r>
                      <a:endParaRPr lang="en-US" sz="2500" b="0" i="0" u="none" strike="noStrike" dirty="0">
                        <a:solidFill>
                          <a:srgbClr val="000000"/>
                        </a:solidFill>
                        <a:effectLst/>
                        <a:latin typeface="Fontasy Himali" panose="04020500000000000000" pitchFamily="82" charset="0"/>
                      </a:endParaRPr>
                    </a:p>
                  </a:txBody>
                  <a:tcPr marL="9525" marR="9525" marT="9525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2500" u="none" strike="noStrike" dirty="0" err="1">
                          <a:effectLst/>
                          <a:latin typeface="Preeti" pitchFamily="2" charset="0"/>
                        </a:rPr>
                        <a:t>hDdf</a:t>
                      </a:r>
                      <a:endParaRPr lang="en-US" sz="2500" b="0" i="0" u="none" strike="noStrike" dirty="0">
                        <a:solidFill>
                          <a:srgbClr val="000000"/>
                        </a:solidFill>
                        <a:effectLst/>
                        <a:latin typeface="Preeti" pitchFamily="2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500" u="none" strike="noStrike" dirty="0">
                          <a:effectLst/>
                          <a:latin typeface="Fontasy Himali" panose="04020500000000000000" pitchFamily="82" charset="0"/>
                        </a:rPr>
                        <a:t>871</a:t>
                      </a:r>
                      <a:endParaRPr lang="en-US" sz="2500" b="0" i="0" u="none" strike="noStrike" dirty="0">
                        <a:solidFill>
                          <a:srgbClr val="000000"/>
                        </a:solidFill>
                        <a:effectLst/>
                        <a:latin typeface="Fontasy Himali" panose="04020500000000000000" pitchFamily="82" charset="0"/>
                      </a:endParaRPr>
                    </a:p>
                  </a:txBody>
                  <a:tcPr marL="9525" marR="9525" marT="9525" marB="0" anchor="b"/>
                </a:tc>
              </a:tr>
            </a:tbl>
          </a:graphicData>
        </a:graphic>
      </p:graphicFrame>
      <p:sp>
        <p:nvSpPr>
          <p:cNvPr id="5" name="Rectangle 4"/>
          <p:cNvSpPr/>
          <p:nvPr/>
        </p:nvSpPr>
        <p:spPr>
          <a:xfrm>
            <a:off x="3537806" y="187235"/>
            <a:ext cx="4889480" cy="63094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b"/>
            <a:r>
              <a:rPr lang="en-US" sz="3500" b="1" u="none" strike="noStrike" dirty="0" err="1" smtClean="0">
                <a:solidFill>
                  <a:srgbClr val="7030A0"/>
                </a:solidFill>
                <a:effectLst/>
                <a:latin typeface="Preeti" pitchFamily="2" charset="0"/>
              </a:rPr>
              <a:t>k|efljt</a:t>
            </a:r>
            <a:r>
              <a:rPr lang="en-US" sz="3500" b="1" u="none" strike="noStrike" dirty="0" smtClean="0">
                <a:solidFill>
                  <a:srgbClr val="7030A0"/>
                </a:solidFill>
                <a:effectLst/>
                <a:latin typeface="Preeti" pitchFamily="2" charset="0"/>
              </a:rPr>
              <a:t> </a:t>
            </a:r>
            <a:r>
              <a:rPr lang="en-US" sz="3500" b="1" u="none" strike="noStrike" dirty="0" err="1" smtClean="0">
                <a:solidFill>
                  <a:srgbClr val="7030A0"/>
                </a:solidFill>
                <a:effectLst/>
                <a:latin typeface="Preeti" pitchFamily="2" charset="0"/>
              </a:rPr>
              <a:t>tyf</a:t>
            </a:r>
            <a:r>
              <a:rPr lang="en-US" sz="3500" b="1" u="none" strike="noStrike" dirty="0" smtClean="0">
                <a:solidFill>
                  <a:srgbClr val="7030A0"/>
                </a:solidFill>
                <a:effectLst/>
                <a:latin typeface="Preeti" pitchFamily="2" charset="0"/>
              </a:rPr>
              <a:t> kL8slarsf] ;</a:t>
            </a:r>
            <a:r>
              <a:rPr lang="en-US" sz="3500" b="1" u="none" strike="noStrike" dirty="0" err="1" smtClean="0">
                <a:solidFill>
                  <a:srgbClr val="7030A0"/>
                </a:solidFill>
                <a:effectLst/>
                <a:latin typeface="Preeti" pitchFamily="2" charset="0"/>
              </a:rPr>
              <a:t>DaGw</a:t>
            </a:r>
            <a:r>
              <a:rPr lang="en-US" sz="3500" b="1" u="none" strike="noStrike" dirty="0" smtClean="0">
                <a:solidFill>
                  <a:srgbClr val="7030A0"/>
                </a:solidFill>
                <a:effectLst/>
                <a:latin typeface="Preeti" pitchFamily="2" charset="0"/>
              </a:rPr>
              <a:t> </a:t>
            </a:r>
            <a:endParaRPr lang="en-US" sz="3500" b="1" i="0" u="none" strike="noStrike" dirty="0">
              <a:solidFill>
                <a:srgbClr val="7030A0"/>
              </a:solidFill>
              <a:effectLst/>
              <a:latin typeface="Preeti" pitchFamily="2" charset="0"/>
            </a:endParaRPr>
          </a:p>
        </p:txBody>
      </p:sp>
      <p:graphicFrame>
        <p:nvGraphicFramePr>
          <p:cNvPr id="6" name="Chart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037957271"/>
              </p:ext>
            </p:extLst>
          </p:nvPr>
        </p:nvGraphicFramePr>
        <p:xfrm>
          <a:off x="4223657" y="1139445"/>
          <a:ext cx="7718134" cy="523232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Rectangle 6"/>
          <p:cNvSpPr/>
          <p:nvPr/>
        </p:nvSpPr>
        <p:spPr>
          <a:xfrm>
            <a:off x="651111" y="6196601"/>
            <a:ext cx="2685352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US" sz="2000" dirty="0" err="1">
                <a:latin typeface="Preeti" pitchFamily="2" charset="0"/>
              </a:rPr>
              <a:t>k'if</a:t>
            </a:r>
            <a:r>
              <a:rPr lang="en-US" sz="2000" dirty="0">
                <a:latin typeface="Preeti" pitchFamily="2" charset="0"/>
              </a:rPr>
              <a:t> @)&amp;% b]lv h]i7 @)&amp;^ ;</a:t>
            </a:r>
            <a:r>
              <a:rPr lang="en-US" sz="2000" dirty="0" err="1">
                <a:latin typeface="Preeti" pitchFamily="2" charset="0"/>
              </a:rPr>
              <a:t>Dd</a:t>
            </a:r>
            <a:endParaRPr lang="en-US" sz="2000" dirty="0">
              <a:latin typeface="Preeti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163670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63224302"/>
              </p:ext>
            </p:extLst>
          </p:nvPr>
        </p:nvGraphicFramePr>
        <p:xfrm>
          <a:off x="514633" y="1819488"/>
          <a:ext cx="2965545" cy="351472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147464"/>
                <a:gridCol w="818081"/>
              </a:tblGrid>
              <a:tr h="190500"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US" sz="2500" b="1" u="none" strike="noStrike" dirty="0" smtClean="0">
                          <a:effectLst/>
                          <a:latin typeface="Preeti" pitchFamily="2" charset="0"/>
                        </a:rPr>
                        <a:t>kL8ssf] </a:t>
                      </a:r>
                      <a:r>
                        <a:rPr lang="en-US" sz="2500" b="1" u="none" strike="noStrike" dirty="0" err="1" smtClean="0">
                          <a:effectLst/>
                          <a:latin typeface="Preeti" pitchFamily="2" charset="0"/>
                        </a:rPr>
                        <a:t>pd</a:t>
                      </a:r>
                      <a:r>
                        <a:rPr lang="en-US" sz="2500" b="1" u="none" strike="noStrike" dirty="0" smtClean="0">
                          <a:effectLst/>
                          <a:latin typeface="Preeti" pitchFamily="2" charset="0"/>
                        </a:rPr>
                        <a:t>]/ ;</a:t>
                      </a:r>
                      <a:r>
                        <a:rPr lang="en-US" sz="2500" b="1" u="none" strike="noStrike" dirty="0" err="1" smtClean="0">
                          <a:effectLst/>
                          <a:latin typeface="Preeti" pitchFamily="2" charset="0"/>
                        </a:rPr>
                        <a:t>d"x</a:t>
                      </a:r>
                      <a:endParaRPr lang="en-US" sz="2500" b="1" i="0" u="none" strike="noStrike" dirty="0">
                        <a:solidFill>
                          <a:srgbClr val="000000"/>
                        </a:solidFill>
                        <a:effectLst/>
                        <a:latin typeface="Preeti" pitchFamily="2" charset="0"/>
                      </a:endParaRP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219075">
                <a:tc>
                  <a:txBody>
                    <a:bodyPr/>
                    <a:lstStyle/>
                    <a:p>
                      <a:pPr algn="l" fontAlgn="b"/>
                      <a:r>
                        <a:rPr lang="en-US" sz="2500" u="none" strike="noStrike">
                          <a:effectLst/>
                          <a:latin typeface="Preeti" pitchFamily="2" charset="0"/>
                        </a:rPr>
                        <a:t>!^ aif{eGbf sd</a:t>
                      </a:r>
                      <a:endParaRPr lang="en-US" sz="2500" b="0" i="0" u="none" strike="noStrike">
                        <a:solidFill>
                          <a:srgbClr val="000000"/>
                        </a:solidFill>
                        <a:effectLst/>
                        <a:latin typeface="Preeti" pitchFamily="2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500" u="none" strike="noStrike" dirty="0">
                          <a:effectLst/>
                          <a:latin typeface="Fontasy Himali" panose="04020500000000000000" pitchFamily="82" charset="0"/>
                        </a:rPr>
                        <a:t>23</a:t>
                      </a:r>
                      <a:endParaRPr lang="en-US" sz="2500" b="0" i="0" u="none" strike="noStrike" dirty="0">
                        <a:solidFill>
                          <a:srgbClr val="000000"/>
                        </a:solidFill>
                        <a:effectLst/>
                        <a:latin typeface="Fontasy Himali" panose="04020500000000000000" pitchFamily="82" charset="0"/>
                      </a:endParaRPr>
                    </a:p>
                  </a:txBody>
                  <a:tcPr marL="9525" marR="9525" marT="9525" marB="0" anchor="b"/>
                </a:tc>
              </a:tr>
              <a:tr h="266700">
                <a:tc>
                  <a:txBody>
                    <a:bodyPr/>
                    <a:lstStyle/>
                    <a:p>
                      <a:pPr algn="l" fontAlgn="b"/>
                      <a:r>
                        <a:rPr lang="en-US" sz="2500" u="none" strike="noStrike">
                          <a:effectLst/>
                          <a:latin typeface="Preeti" pitchFamily="2" charset="0"/>
                        </a:rPr>
                        <a:t>!&amp; b]lv @%</a:t>
                      </a:r>
                      <a:endParaRPr lang="en-US" sz="2500" b="0" i="0" u="none" strike="noStrike">
                        <a:solidFill>
                          <a:srgbClr val="000000"/>
                        </a:solidFill>
                        <a:effectLst/>
                        <a:latin typeface="Preeti" pitchFamily="2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500" u="none" strike="noStrike" dirty="0">
                          <a:effectLst/>
                          <a:latin typeface="Fontasy Himali" panose="04020500000000000000" pitchFamily="82" charset="0"/>
                        </a:rPr>
                        <a:t>159</a:t>
                      </a:r>
                      <a:endParaRPr lang="en-US" sz="2500" b="0" i="0" u="none" strike="noStrike" dirty="0">
                        <a:solidFill>
                          <a:srgbClr val="000000"/>
                        </a:solidFill>
                        <a:effectLst/>
                        <a:latin typeface="Fontasy Himali" panose="04020500000000000000" pitchFamily="82" charset="0"/>
                      </a:endParaRPr>
                    </a:p>
                  </a:txBody>
                  <a:tcPr marL="9525" marR="9525" marT="9525" marB="0" anchor="b"/>
                </a:tc>
              </a:tr>
              <a:tr h="219075">
                <a:tc>
                  <a:txBody>
                    <a:bodyPr/>
                    <a:lstStyle/>
                    <a:p>
                      <a:pPr algn="l" fontAlgn="b"/>
                      <a:r>
                        <a:rPr lang="en-US" sz="2500" u="none" strike="noStrike">
                          <a:effectLst/>
                          <a:latin typeface="Preeti" pitchFamily="2" charset="0"/>
                        </a:rPr>
                        <a:t> @^ b]lv #%</a:t>
                      </a:r>
                      <a:endParaRPr lang="en-US" sz="2500" b="0" i="0" u="none" strike="noStrike">
                        <a:solidFill>
                          <a:srgbClr val="000000"/>
                        </a:solidFill>
                        <a:effectLst/>
                        <a:latin typeface="Preeti" pitchFamily="2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500" u="none" strike="noStrike" dirty="0">
                          <a:effectLst/>
                          <a:latin typeface="Fontasy Himali" panose="04020500000000000000" pitchFamily="82" charset="0"/>
                        </a:rPr>
                        <a:t>297</a:t>
                      </a:r>
                      <a:endParaRPr lang="en-US" sz="2500" b="0" i="0" u="none" strike="noStrike" dirty="0">
                        <a:solidFill>
                          <a:srgbClr val="000000"/>
                        </a:solidFill>
                        <a:effectLst/>
                        <a:latin typeface="Fontasy Himali" panose="04020500000000000000" pitchFamily="82" charset="0"/>
                      </a:endParaRPr>
                    </a:p>
                  </a:txBody>
                  <a:tcPr marL="9525" marR="9525" marT="9525" marB="0" anchor="b"/>
                </a:tc>
              </a:tr>
              <a:tr h="219075">
                <a:tc>
                  <a:txBody>
                    <a:bodyPr/>
                    <a:lstStyle/>
                    <a:p>
                      <a:pPr algn="l" fontAlgn="b"/>
                      <a:r>
                        <a:rPr lang="en-US" sz="2500" u="none" strike="noStrike">
                          <a:effectLst/>
                          <a:latin typeface="Preeti" pitchFamily="2" charset="0"/>
                        </a:rPr>
                        <a:t>#^ b]lv $%</a:t>
                      </a:r>
                      <a:endParaRPr lang="en-US" sz="2500" b="0" i="0" u="none" strike="noStrike">
                        <a:solidFill>
                          <a:srgbClr val="000000"/>
                        </a:solidFill>
                        <a:effectLst/>
                        <a:latin typeface="Preeti" pitchFamily="2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500" u="none" strike="noStrike" dirty="0">
                          <a:effectLst/>
                          <a:latin typeface="Fontasy Himali" panose="04020500000000000000" pitchFamily="82" charset="0"/>
                        </a:rPr>
                        <a:t>127</a:t>
                      </a:r>
                      <a:endParaRPr lang="en-US" sz="2500" b="0" i="0" u="none" strike="noStrike" dirty="0">
                        <a:solidFill>
                          <a:srgbClr val="000000"/>
                        </a:solidFill>
                        <a:effectLst/>
                        <a:latin typeface="Fontasy Himali" panose="04020500000000000000" pitchFamily="82" charset="0"/>
                      </a:endParaRPr>
                    </a:p>
                  </a:txBody>
                  <a:tcPr marL="9525" marR="9525" marT="9525" marB="0" anchor="b"/>
                </a:tc>
              </a:tr>
              <a:tr h="219075">
                <a:tc>
                  <a:txBody>
                    <a:bodyPr/>
                    <a:lstStyle/>
                    <a:p>
                      <a:pPr algn="l" fontAlgn="b"/>
                      <a:r>
                        <a:rPr lang="en-US" sz="2500" u="none" strike="noStrike">
                          <a:effectLst/>
                          <a:latin typeface="Preeti" pitchFamily="2" charset="0"/>
                        </a:rPr>
                        <a:t>$^ b]lv %%</a:t>
                      </a:r>
                      <a:endParaRPr lang="en-US" sz="2500" b="0" i="0" u="none" strike="noStrike">
                        <a:solidFill>
                          <a:srgbClr val="000000"/>
                        </a:solidFill>
                        <a:effectLst/>
                        <a:latin typeface="Preeti" pitchFamily="2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500" u="none" strike="noStrike" dirty="0">
                          <a:effectLst/>
                          <a:latin typeface="Fontasy Himali" panose="04020500000000000000" pitchFamily="82" charset="0"/>
                        </a:rPr>
                        <a:t>57</a:t>
                      </a:r>
                      <a:endParaRPr lang="en-US" sz="2500" b="0" i="0" u="none" strike="noStrike" dirty="0">
                        <a:solidFill>
                          <a:srgbClr val="000000"/>
                        </a:solidFill>
                        <a:effectLst/>
                        <a:latin typeface="Fontasy Himali" panose="04020500000000000000" pitchFamily="82" charset="0"/>
                      </a:endParaRPr>
                    </a:p>
                  </a:txBody>
                  <a:tcPr marL="9525" marR="9525" marT="9525" marB="0" anchor="b"/>
                </a:tc>
              </a:tr>
              <a:tr h="219075">
                <a:tc>
                  <a:txBody>
                    <a:bodyPr/>
                    <a:lstStyle/>
                    <a:p>
                      <a:pPr algn="l" fontAlgn="b"/>
                      <a:r>
                        <a:rPr lang="en-US" sz="2500" u="none" strike="noStrike">
                          <a:effectLst/>
                          <a:latin typeface="Preeti" pitchFamily="2" charset="0"/>
                        </a:rPr>
                        <a:t>%^ b]lv dfly</a:t>
                      </a:r>
                      <a:endParaRPr lang="en-US" sz="2500" b="0" i="0" u="none" strike="noStrike">
                        <a:solidFill>
                          <a:srgbClr val="000000"/>
                        </a:solidFill>
                        <a:effectLst/>
                        <a:latin typeface="Preeti" pitchFamily="2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500" u="none" strike="noStrike" dirty="0">
                          <a:effectLst/>
                          <a:latin typeface="Fontasy Himali" panose="04020500000000000000" pitchFamily="82" charset="0"/>
                        </a:rPr>
                        <a:t>22</a:t>
                      </a:r>
                      <a:endParaRPr lang="en-US" sz="2500" b="0" i="0" u="none" strike="noStrike" dirty="0">
                        <a:solidFill>
                          <a:srgbClr val="000000"/>
                        </a:solidFill>
                        <a:effectLst/>
                        <a:latin typeface="Fontasy Himali" panose="04020500000000000000" pitchFamily="82" charset="0"/>
                      </a:endParaRPr>
                    </a:p>
                  </a:txBody>
                  <a:tcPr marL="9525" marR="9525" marT="9525" marB="0" anchor="b"/>
                </a:tc>
              </a:tr>
              <a:tr h="219075">
                <a:tc>
                  <a:txBody>
                    <a:bodyPr/>
                    <a:lstStyle/>
                    <a:p>
                      <a:pPr algn="l" fontAlgn="b"/>
                      <a:r>
                        <a:rPr lang="en-US" sz="2500" u="none" strike="noStrike">
                          <a:effectLst/>
                          <a:latin typeface="Preeti" pitchFamily="2" charset="0"/>
                        </a:rPr>
                        <a:t>yfxf gePsf] </a:t>
                      </a:r>
                      <a:endParaRPr lang="en-US" sz="2500" b="0" i="0" u="none" strike="noStrike">
                        <a:solidFill>
                          <a:srgbClr val="000000"/>
                        </a:solidFill>
                        <a:effectLst/>
                        <a:latin typeface="Preeti" pitchFamily="2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500" u="none" strike="noStrike" dirty="0">
                          <a:effectLst/>
                          <a:latin typeface="Fontasy Himali" panose="04020500000000000000" pitchFamily="82" charset="0"/>
                        </a:rPr>
                        <a:t>186</a:t>
                      </a:r>
                      <a:endParaRPr lang="en-US" sz="2500" b="0" i="0" u="none" strike="noStrike" dirty="0">
                        <a:solidFill>
                          <a:srgbClr val="000000"/>
                        </a:solidFill>
                        <a:effectLst/>
                        <a:latin typeface="Fontasy Himali" panose="04020500000000000000" pitchFamily="82" charset="0"/>
                      </a:endParaRPr>
                    </a:p>
                  </a:txBody>
                  <a:tcPr marL="9525" marR="9525" marT="9525" marB="0" anchor="b"/>
                </a:tc>
              </a:tr>
              <a:tr h="219075">
                <a:tc>
                  <a:txBody>
                    <a:bodyPr/>
                    <a:lstStyle/>
                    <a:p>
                      <a:pPr algn="l" fontAlgn="b"/>
                      <a:r>
                        <a:rPr lang="en-US" sz="2500" u="none" strike="noStrike">
                          <a:effectLst/>
                          <a:latin typeface="Preeti" pitchFamily="2" charset="0"/>
                        </a:rPr>
                        <a:t>hDdf</a:t>
                      </a:r>
                      <a:endParaRPr lang="en-US" sz="2500" b="0" i="0" u="none" strike="noStrike">
                        <a:solidFill>
                          <a:srgbClr val="000000"/>
                        </a:solidFill>
                        <a:effectLst/>
                        <a:latin typeface="Preeti" pitchFamily="2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500" u="none" strike="noStrike" dirty="0">
                          <a:effectLst/>
                          <a:latin typeface="Fontasy Himali" panose="04020500000000000000" pitchFamily="82" charset="0"/>
                        </a:rPr>
                        <a:t>871</a:t>
                      </a:r>
                      <a:endParaRPr lang="en-US" sz="2500" b="0" i="0" u="none" strike="noStrike" dirty="0">
                        <a:solidFill>
                          <a:srgbClr val="000000"/>
                        </a:solidFill>
                        <a:effectLst/>
                        <a:latin typeface="Fontasy Himali" panose="04020500000000000000" pitchFamily="82" charset="0"/>
                      </a:endParaRPr>
                    </a:p>
                  </a:txBody>
                  <a:tcPr marL="9525" marR="9525" marT="9525" marB="0" anchor="b"/>
                </a:tc>
              </a:tr>
            </a:tbl>
          </a:graphicData>
        </a:graphic>
      </p:graphicFrame>
      <p:sp>
        <p:nvSpPr>
          <p:cNvPr id="5" name="Rectangle 4"/>
          <p:cNvSpPr/>
          <p:nvPr/>
        </p:nvSpPr>
        <p:spPr>
          <a:xfrm>
            <a:off x="4645524" y="241826"/>
            <a:ext cx="2848857" cy="63094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b"/>
            <a:r>
              <a:rPr lang="en-US" sz="3500" u="none" strike="noStrike" dirty="0" smtClean="0">
                <a:solidFill>
                  <a:srgbClr val="7030A0"/>
                </a:solidFill>
                <a:effectLst/>
                <a:latin typeface="Preeti" pitchFamily="2" charset="0"/>
              </a:rPr>
              <a:t>kL8ssf] </a:t>
            </a:r>
            <a:r>
              <a:rPr lang="en-US" sz="3500" u="none" strike="noStrike" dirty="0" err="1" smtClean="0">
                <a:solidFill>
                  <a:srgbClr val="7030A0"/>
                </a:solidFill>
                <a:effectLst/>
                <a:latin typeface="Preeti" pitchFamily="2" charset="0"/>
              </a:rPr>
              <a:t>pd</a:t>
            </a:r>
            <a:r>
              <a:rPr lang="en-US" sz="3500" u="none" strike="noStrike" dirty="0" smtClean="0">
                <a:solidFill>
                  <a:srgbClr val="7030A0"/>
                </a:solidFill>
                <a:effectLst/>
                <a:latin typeface="Preeti" pitchFamily="2" charset="0"/>
              </a:rPr>
              <a:t>]/ ;</a:t>
            </a:r>
            <a:r>
              <a:rPr lang="en-US" sz="3500" u="none" strike="noStrike" dirty="0" err="1" smtClean="0">
                <a:solidFill>
                  <a:srgbClr val="7030A0"/>
                </a:solidFill>
                <a:effectLst/>
                <a:latin typeface="Preeti" pitchFamily="2" charset="0"/>
              </a:rPr>
              <a:t>d"x</a:t>
            </a:r>
            <a:endParaRPr lang="en-US" sz="3500" b="0" i="0" u="none" strike="noStrike" dirty="0">
              <a:solidFill>
                <a:srgbClr val="7030A0"/>
              </a:solidFill>
              <a:effectLst/>
              <a:latin typeface="Preeti" pitchFamily="2" charset="0"/>
            </a:endParaRPr>
          </a:p>
        </p:txBody>
      </p:sp>
      <p:graphicFrame>
        <p:nvGraphicFramePr>
          <p:cNvPr id="6" name="Chart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232910613"/>
              </p:ext>
            </p:extLst>
          </p:nvPr>
        </p:nvGraphicFramePr>
        <p:xfrm>
          <a:off x="4122057" y="1405718"/>
          <a:ext cx="7692572" cy="482091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Rectangle 6"/>
          <p:cNvSpPr/>
          <p:nvPr/>
        </p:nvSpPr>
        <p:spPr>
          <a:xfrm>
            <a:off x="514633" y="5826519"/>
            <a:ext cx="2685352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US" sz="2000" dirty="0" err="1">
                <a:latin typeface="Preeti" pitchFamily="2" charset="0"/>
              </a:rPr>
              <a:t>k'if</a:t>
            </a:r>
            <a:r>
              <a:rPr lang="en-US" sz="2000" dirty="0">
                <a:latin typeface="Preeti" pitchFamily="2" charset="0"/>
              </a:rPr>
              <a:t> @)&amp;% b]lv h]i7 @)&amp;^ ;</a:t>
            </a:r>
            <a:r>
              <a:rPr lang="en-US" sz="2000" dirty="0" err="1">
                <a:latin typeface="Preeti" pitchFamily="2" charset="0"/>
              </a:rPr>
              <a:t>Dd</a:t>
            </a:r>
            <a:endParaRPr lang="en-US" sz="2000" dirty="0">
              <a:latin typeface="Preeti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680684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24476124"/>
              </p:ext>
            </p:extLst>
          </p:nvPr>
        </p:nvGraphicFramePr>
        <p:xfrm>
          <a:off x="173440" y="1569991"/>
          <a:ext cx="3920888" cy="428625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839263"/>
                <a:gridCol w="1081625"/>
              </a:tblGrid>
              <a:tr h="190500"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US" sz="2500" u="none" strike="noStrike" dirty="0" err="1">
                          <a:effectLst/>
                          <a:latin typeface="Preeti" pitchFamily="2" charset="0"/>
                        </a:rPr>
                        <a:t>anfTsf</a:t>
                      </a:r>
                      <a:r>
                        <a:rPr lang="en-US" sz="2500" u="none" strike="noStrike" dirty="0">
                          <a:effectLst/>
                          <a:latin typeface="Preeti" pitchFamily="2" charset="0"/>
                        </a:rPr>
                        <a:t>/af6 </a:t>
                      </a:r>
                      <a:r>
                        <a:rPr lang="en-US" sz="2500" u="none" strike="noStrike" dirty="0" err="1">
                          <a:effectLst/>
                          <a:latin typeface="Preeti" pitchFamily="2" charset="0"/>
                        </a:rPr>
                        <a:t>k|efljtx</a:t>
                      </a:r>
                      <a:r>
                        <a:rPr lang="en-US" sz="2500" u="none" strike="noStrike" dirty="0">
                          <a:effectLst/>
                          <a:latin typeface="Preeti" pitchFamily="2" charset="0"/>
                        </a:rPr>
                        <a:t>? / kL8slarsf] ;</a:t>
                      </a:r>
                      <a:r>
                        <a:rPr lang="en-US" sz="2500" u="none" strike="noStrike" dirty="0" err="1">
                          <a:effectLst/>
                          <a:latin typeface="Preeti" pitchFamily="2" charset="0"/>
                        </a:rPr>
                        <a:t>DaGw</a:t>
                      </a:r>
                      <a:endParaRPr lang="en-US" sz="2500" b="1" i="0" u="none" strike="noStrike" dirty="0">
                        <a:solidFill>
                          <a:srgbClr val="000000"/>
                        </a:solidFill>
                        <a:effectLst/>
                        <a:latin typeface="Preeti" pitchFamily="2" charset="0"/>
                      </a:endParaRP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219075">
                <a:tc>
                  <a:txBody>
                    <a:bodyPr/>
                    <a:lstStyle/>
                    <a:p>
                      <a:pPr algn="l" fontAlgn="b"/>
                      <a:r>
                        <a:rPr lang="en-US" sz="2500" u="none" strike="noStrike">
                          <a:effectLst/>
                          <a:latin typeface="Preeti" pitchFamily="2" charset="0"/>
                        </a:rPr>
                        <a:t>kl/jf/sf ;b:o</a:t>
                      </a:r>
                      <a:endParaRPr lang="en-US" sz="2500" b="0" i="0" u="none" strike="noStrike">
                        <a:solidFill>
                          <a:srgbClr val="000000"/>
                        </a:solidFill>
                        <a:effectLst/>
                        <a:latin typeface="Preeti" pitchFamily="2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500" u="none" strike="noStrike" dirty="0">
                          <a:effectLst/>
                          <a:latin typeface="Fontasy Himali" panose="04020500000000000000" pitchFamily="82" charset="0"/>
                        </a:rPr>
                        <a:t>23</a:t>
                      </a:r>
                      <a:endParaRPr lang="en-US" sz="2500" b="0" i="0" u="none" strike="noStrike" dirty="0">
                        <a:solidFill>
                          <a:srgbClr val="000000"/>
                        </a:solidFill>
                        <a:effectLst/>
                        <a:latin typeface="Fontasy Himali" panose="04020500000000000000" pitchFamily="82" charset="0"/>
                      </a:endParaRPr>
                    </a:p>
                  </a:txBody>
                  <a:tcPr marL="9525" marR="9525" marT="9525" marB="0" anchor="b"/>
                </a:tc>
              </a:tr>
              <a:tr h="219075">
                <a:tc>
                  <a:txBody>
                    <a:bodyPr/>
                    <a:lstStyle/>
                    <a:p>
                      <a:pPr algn="l" fontAlgn="b"/>
                      <a:r>
                        <a:rPr lang="en-US" sz="2500" u="none" strike="noStrike" dirty="0">
                          <a:effectLst/>
                          <a:latin typeface="Preeti" pitchFamily="2" charset="0"/>
                        </a:rPr>
                        <a:t>&gt;</a:t>
                      </a:r>
                      <a:r>
                        <a:rPr lang="en-US" sz="2500" u="none" strike="noStrike" dirty="0" err="1">
                          <a:effectLst/>
                          <a:latin typeface="Preeti" pitchFamily="2" charset="0"/>
                        </a:rPr>
                        <a:t>Ldfg</a:t>
                      </a:r>
                      <a:r>
                        <a:rPr lang="en-US" sz="2500" u="none" strike="noStrike" dirty="0">
                          <a:effectLst/>
                          <a:latin typeface="Preeti" pitchFamily="2" charset="0"/>
                        </a:rPr>
                        <a:t>\</a:t>
                      </a:r>
                      <a:endParaRPr lang="en-US" sz="2500" b="0" i="0" u="none" strike="noStrike" dirty="0">
                        <a:solidFill>
                          <a:srgbClr val="000000"/>
                        </a:solidFill>
                        <a:effectLst/>
                        <a:latin typeface="Preeti" pitchFamily="2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500" u="none" strike="noStrike" dirty="0">
                          <a:effectLst/>
                          <a:latin typeface="Fontasy Himali" panose="04020500000000000000" pitchFamily="82" charset="0"/>
                        </a:rPr>
                        <a:t>5</a:t>
                      </a:r>
                      <a:endParaRPr lang="en-US" sz="2500" b="0" i="0" u="none" strike="noStrike" dirty="0">
                        <a:solidFill>
                          <a:srgbClr val="000000"/>
                        </a:solidFill>
                        <a:effectLst/>
                        <a:latin typeface="Fontasy Himali" panose="04020500000000000000" pitchFamily="82" charset="0"/>
                      </a:endParaRPr>
                    </a:p>
                  </a:txBody>
                  <a:tcPr marL="9525" marR="9525" marT="9525" marB="0" anchor="b"/>
                </a:tc>
              </a:tr>
              <a:tr h="219075">
                <a:tc>
                  <a:txBody>
                    <a:bodyPr/>
                    <a:lstStyle/>
                    <a:p>
                      <a:pPr algn="l" fontAlgn="b"/>
                      <a:r>
                        <a:rPr lang="en-US" sz="2500" u="none" strike="noStrike">
                          <a:effectLst/>
                          <a:latin typeface="Preeti" pitchFamily="2" charset="0"/>
                        </a:rPr>
                        <a:t>l5d]sL</a:t>
                      </a:r>
                      <a:endParaRPr lang="en-US" sz="2500" b="0" i="0" u="none" strike="noStrike">
                        <a:solidFill>
                          <a:srgbClr val="000000"/>
                        </a:solidFill>
                        <a:effectLst/>
                        <a:latin typeface="Preeti" pitchFamily="2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500" u="none" strike="noStrike" dirty="0">
                          <a:effectLst/>
                          <a:latin typeface="Fontasy Himali" panose="04020500000000000000" pitchFamily="82" charset="0"/>
                        </a:rPr>
                        <a:t>75</a:t>
                      </a:r>
                      <a:endParaRPr lang="en-US" sz="2500" b="0" i="0" u="none" strike="noStrike" dirty="0">
                        <a:solidFill>
                          <a:srgbClr val="000000"/>
                        </a:solidFill>
                        <a:effectLst/>
                        <a:latin typeface="Fontasy Himali" panose="04020500000000000000" pitchFamily="82" charset="0"/>
                      </a:endParaRPr>
                    </a:p>
                  </a:txBody>
                  <a:tcPr marL="9525" marR="9525" marT="9525" marB="0" anchor="b"/>
                </a:tc>
              </a:tr>
              <a:tr h="219075">
                <a:tc>
                  <a:txBody>
                    <a:bodyPr/>
                    <a:lstStyle/>
                    <a:p>
                      <a:pPr algn="l" fontAlgn="b"/>
                      <a:r>
                        <a:rPr lang="en-US" sz="2500" u="none" strike="noStrike">
                          <a:effectLst/>
                          <a:latin typeface="Preeti" pitchFamily="2" charset="0"/>
                        </a:rPr>
                        <a:t>;fyL</a:t>
                      </a:r>
                      <a:endParaRPr lang="en-US" sz="2500" b="0" i="0" u="none" strike="noStrike">
                        <a:solidFill>
                          <a:srgbClr val="000000"/>
                        </a:solidFill>
                        <a:effectLst/>
                        <a:latin typeface="Preeti" pitchFamily="2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500" u="none" strike="noStrike" dirty="0">
                          <a:effectLst/>
                          <a:latin typeface="Fontasy Himali" panose="04020500000000000000" pitchFamily="82" charset="0"/>
                        </a:rPr>
                        <a:t>11</a:t>
                      </a:r>
                      <a:endParaRPr lang="en-US" sz="2500" b="0" i="0" u="none" strike="noStrike" dirty="0">
                        <a:solidFill>
                          <a:srgbClr val="000000"/>
                        </a:solidFill>
                        <a:effectLst/>
                        <a:latin typeface="Fontasy Himali" panose="04020500000000000000" pitchFamily="82" charset="0"/>
                      </a:endParaRPr>
                    </a:p>
                  </a:txBody>
                  <a:tcPr marL="9525" marR="9525" marT="9525" marB="0" anchor="b"/>
                </a:tc>
              </a:tr>
              <a:tr h="219075">
                <a:tc>
                  <a:txBody>
                    <a:bodyPr/>
                    <a:lstStyle/>
                    <a:p>
                      <a:pPr algn="l" fontAlgn="b"/>
                      <a:r>
                        <a:rPr lang="en-US" sz="2500" u="none" strike="noStrike">
                          <a:effectLst/>
                          <a:latin typeface="Preeti" pitchFamily="2" charset="0"/>
                        </a:rPr>
                        <a:t>k|]dL</a:t>
                      </a:r>
                      <a:endParaRPr lang="en-US" sz="2500" b="0" i="0" u="none" strike="noStrike">
                        <a:solidFill>
                          <a:srgbClr val="000000"/>
                        </a:solidFill>
                        <a:effectLst/>
                        <a:latin typeface="Preeti" pitchFamily="2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500" u="none" strike="noStrike" dirty="0">
                          <a:effectLst/>
                          <a:latin typeface="Fontasy Himali" panose="04020500000000000000" pitchFamily="82" charset="0"/>
                        </a:rPr>
                        <a:t>8</a:t>
                      </a:r>
                      <a:endParaRPr lang="en-US" sz="2500" b="0" i="0" u="none" strike="noStrike" dirty="0">
                        <a:solidFill>
                          <a:srgbClr val="000000"/>
                        </a:solidFill>
                        <a:effectLst/>
                        <a:latin typeface="Fontasy Himali" panose="04020500000000000000" pitchFamily="82" charset="0"/>
                      </a:endParaRPr>
                    </a:p>
                  </a:txBody>
                  <a:tcPr marL="9525" marR="9525" marT="9525" marB="0" anchor="b"/>
                </a:tc>
              </a:tr>
              <a:tr h="219075">
                <a:tc>
                  <a:txBody>
                    <a:bodyPr/>
                    <a:lstStyle/>
                    <a:p>
                      <a:pPr algn="l" fontAlgn="b"/>
                      <a:r>
                        <a:rPr lang="en-US" sz="2500" u="none" strike="noStrike">
                          <a:effectLst/>
                          <a:latin typeface="Preeti" pitchFamily="2" charset="0"/>
                        </a:rPr>
                        <a:t>lzIfs</a:t>
                      </a:r>
                      <a:endParaRPr lang="en-US" sz="2500" b="0" i="0" u="none" strike="noStrike">
                        <a:solidFill>
                          <a:srgbClr val="000000"/>
                        </a:solidFill>
                        <a:effectLst/>
                        <a:latin typeface="Preeti" pitchFamily="2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500" u="none" strike="noStrike">
                          <a:effectLst/>
                          <a:latin typeface="Fontasy Himali" panose="04020500000000000000" pitchFamily="82" charset="0"/>
                        </a:rPr>
                        <a:t>5</a:t>
                      </a:r>
                      <a:endParaRPr lang="en-US" sz="2500" b="0" i="0" u="none" strike="noStrike">
                        <a:solidFill>
                          <a:srgbClr val="000000"/>
                        </a:solidFill>
                        <a:effectLst/>
                        <a:latin typeface="Fontasy Himali" panose="04020500000000000000" pitchFamily="82" charset="0"/>
                      </a:endParaRPr>
                    </a:p>
                  </a:txBody>
                  <a:tcPr marL="9525" marR="9525" marT="9525" marB="0" anchor="b"/>
                </a:tc>
              </a:tr>
              <a:tr h="219075">
                <a:tc>
                  <a:txBody>
                    <a:bodyPr/>
                    <a:lstStyle/>
                    <a:p>
                      <a:pPr algn="l" fontAlgn="b"/>
                      <a:r>
                        <a:rPr lang="en-US" sz="2500" u="none" strike="noStrike">
                          <a:effectLst/>
                          <a:latin typeface="Preeti" pitchFamily="2" charset="0"/>
                        </a:rPr>
                        <a:t>;]jf k|bfos </a:t>
                      </a:r>
                      <a:endParaRPr lang="en-US" sz="2500" b="0" i="0" u="none" strike="noStrike">
                        <a:solidFill>
                          <a:srgbClr val="000000"/>
                        </a:solidFill>
                        <a:effectLst/>
                        <a:latin typeface="Preeti" pitchFamily="2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500" u="none" strike="noStrike" dirty="0">
                          <a:effectLst/>
                          <a:latin typeface="Fontasy Himali" panose="04020500000000000000" pitchFamily="82" charset="0"/>
                        </a:rPr>
                        <a:t>2</a:t>
                      </a:r>
                      <a:endParaRPr lang="en-US" sz="2500" b="0" i="0" u="none" strike="noStrike" dirty="0">
                        <a:solidFill>
                          <a:srgbClr val="000000"/>
                        </a:solidFill>
                        <a:effectLst/>
                        <a:latin typeface="Fontasy Himali" panose="04020500000000000000" pitchFamily="82" charset="0"/>
                      </a:endParaRPr>
                    </a:p>
                  </a:txBody>
                  <a:tcPr marL="9525" marR="9525" marT="9525" marB="0" anchor="b"/>
                </a:tc>
              </a:tr>
              <a:tr h="219075">
                <a:tc>
                  <a:txBody>
                    <a:bodyPr/>
                    <a:lstStyle/>
                    <a:p>
                      <a:pPr algn="l" fontAlgn="b"/>
                      <a:r>
                        <a:rPr lang="en-US" sz="2500" u="none" strike="noStrike">
                          <a:effectLst/>
                          <a:latin typeface="Preeti" pitchFamily="2" charset="0"/>
                        </a:rPr>
                        <a:t>ckl/lrt</a:t>
                      </a:r>
                      <a:endParaRPr lang="en-US" sz="2500" b="0" i="0" u="none" strike="noStrike">
                        <a:solidFill>
                          <a:srgbClr val="000000"/>
                        </a:solidFill>
                        <a:effectLst/>
                        <a:latin typeface="Preeti" pitchFamily="2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500" u="none" strike="noStrike" dirty="0">
                          <a:effectLst/>
                          <a:latin typeface="Fontasy Himali" panose="04020500000000000000" pitchFamily="82" charset="0"/>
                        </a:rPr>
                        <a:t>20</a:t>
                      </a:r>
                      <a:endParaRPr lang="en-US" sz="2500" b="0" i="0" u="none" strike="noStrike" dirty="0">
                        <a:solidFill>
                          <a:srgbClr val="000000"/>
                        </a:solidFill>
                        <a:effectLst/>
                        <a:latin typeface="Fontasy Himali" panose="04020500000000000000" pitchFamily="82" charset="0"/>
                      </a:endParaRPr>
                    </a:p>
                  </a:txBody>
                  <a:tcPr marL="9525" marR="9525" marT="9525" marB="0" anchor="b"/>
                </a:tc>
              </a:tr>
              <a:tr h="219075">
                <a:tc>
                  <a:txBody>
                    <a:bodyPr/>
                    <a:lstStyle/>
                    <a:p>
                      <a:pPr algn="l" fontAlgn="b"/>
                      <a:r>
                        <a:rPr lang="en-US" sz="2500" u="none" strike="noStrike">
                          <a:effectLst/>
                          <a:latin typeface="Preeti" pitchFamily="2" charset="0"/>
                        </a:rPr>
                        <a:t>hDdf </a:t>
                      </a:r>
                      <a:endParaRPr lang="en-US" sz="2500" b="0" i="0" u="none" strike="noStrike">
                        <a:solidFill>
                          <a:srgbClr val="000000"/>
                        </a:solidFill>
                        <a:effectLst/>
                        <a:latin typeface="Preeti" pitchFamily="2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500" u="none" strike="noStrike" dirty="0">
                          <a:effectLst/>
                          <a:latin typeface="Fontasy Himali" panose="04020500000000000000" pitchFamily="82" charset="0"/>
                        </a:rPr>
                        <a:t>149</a:t>
                      </a:r>
                      <a:endParaRPr lang="en-US" sz="2500" b="0" i="0" u="none" strike="noStrike" dirty="0">
                        <a:solidFill>
                          <a:srgbClr val="000000"/>
                        </a:solidFill>
                        <a:effectLst/>
                        <a:latin typeface="Fontasy Himali" panose="04020500000000000000" pitchFamily="82" charset="0"/>
                      </a:endParaRPr>
                    </a:p>
                  </a:txBody>
                  <a:tcPr marL="9525" marR="9525" marT="9525" marB="0" anchor="b"/>
                </a:tc>
              </a:tr>
            </a:tbl>
          </a:graphicData>
        </a:graphic>
      </p:graphicFrame>
      <p:sp>
        <p:nvSpPr>
          <p:cNvPr id="7" name="Rectangle 6"/>
          <p:cNvSpPr/>
          <p:nvPr/>
        </p:nvSpPr>
        <p:spPr>
          <a:xfrm>
            <a:off x="3862835" y="310065"/>
            <a:ext cx="4725974" cy="4770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b"/>
            <a:r>
              <a:rPr lang="en-US" sz="2500" b="1" u="none" strike="noStrike" dirty="0" err="1" smtClean="0">
                <a:solidFill>
                  <a:srgbClr val="7030A0"/>
                </a:solidFill>
                <a:effectLst/>
                <a:latin typeface="Preeti" pitchFamily="2" charset="0"/>
              </a:rPr>
              <a:t>anfTsf</a:t>
            </a:r>
            <a:r>
              <a:rPr lang="en-US" sz="2500" b="1" u="none" strike="noStrike" dirty="0" smtClean="0">
                <a:solidFill>
                  <a:srgbClr val="7030A0"/>
                </a:solidFill>
                <a:effectLst/>
                <a:latin typeface="Preeti" pitchFamily="2" charset="0"/>
              </a:rPr>
              <a:t>/af6 </a:t>
            </a:r>
            <a:r>
              <a:rPr lang="en-US" sz="2500" b="1" u="none" strike="noStrike" dirty="0" err="1" smtClean="0">
                <a:solidFill>
                  <a:srgbClr val="7030A0"/>
                </a:solidFill>
                <a:effectLst/>
                <a:latin typeface="Preeti" pitchFamily="2" charset="0"/>
              </a:rPr>
              <a:t>k|efljtx</a:t>
            </a:r>
            <a:r>
              <a:rPr lang="en-US" sz="2500" b="1" u="none" strike="noStrike" dirty="0" smtClean="0">
                <a:solidFill>
                  <a:srgbClr val="7030A0"/>
                </a:solidFill>
                <a:effectLst/>
                <a:latin typeface="Preeti" pitchFamily="2" charset="0"/>
              </a:rPr>
              <a:t>? / kL8slarsf] ;</a:t>
            </a:r>
            <a:r>
              <a:rPr lang="en-US" sz="2500" b="1" u="none" strike="noStrike" dirty="0" err="1" smtClean="0">
                <a:solidFill>
                  <a:srgbClr val="7030A0"/>
                </a:solidFill>
                <a:effectLst/>
                <a:latin typeface="Preeti" pitchFamily="2" charset="0"/>
              </a:rPr>
              <a:t>DaGw</a:t>
            </a:r>
            <a:endParaRPr lang="en-US" sz="2500" b="1" i="0" u="none" strike="noStrike" dirty="0">
              <a:solidFill>
                <a:srgbClr val="7030A0"/>
              </a:solidFill>
              <a:effectLst/>
              <a:latin typeface="Preeti" pitchFamily="2" charset="0"/>
            </a:endParaRPr>
          </a:p>
        </p:txBody>
      </p:sp>
      <p:graphicFrame>
        <p:nvGraphicFramePr>
          <p:cNvPr id="8" name="Chart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705142057"/>
              </p:ext>
            </p:extLst>
          </p:nvPr>
        </p:nvGraphicFramePr>
        <p:xfrm>
          <a:off x="5215720" y="1334068"/>
          <a:ext cx="6480412" cy="420692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Rectangle 4"/>
          <p:cNvSpPr/>
          <p:nvPr/>
        </p:nvSpPr>
        <p:spPr>
          <a:xfrm>
            <a:off x="302768" y="6065973"/>
            <a:ext cx="2685352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US" sz="2000" dirty="0" err="1">
                <a:latin typeface="Preeti" pitchFamily="2" charset="0"/>
              </a:rPr>
              <a:t>k'if</a:t>
            </a:r>
            <a:r>
              <a:rPr lang="en-US" sz="2000" dirty="0">
                <a:latin typeface="Preeti" pitchFamily="2" charset="0"/>
              </a:rPr>
              <a:t> @)&amp;% b]lv h]i7 @)&amp;^ ;</a:t>
            </a:r>
            <a:r>
              <a:rPr lang="en-US" sz="2000" dirty="0" err="1">
                <a:latin typeface="Preeti" pitchFamily="2" charset="0"/>
              </a:rPr>
              <a:t>Dd</a:t>
            </a:r>
            <a:endParaRPr lang="en-US" sz="2000" dirty="0">
              <a:latin typeface="Preeti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620753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18108177"/>
              </p:ext>
            </p:extLst>
          </p:nvPr>
        </p:nvGraphicFramePr>
        <p:xfrm>
          <a:off x="409434" y="2089669"/>
          <a:ext cx="4243506" cy="311467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402687"/>
                <a:gridCol w="840819"/>
              </a:tblGrid>
              <a:tr h="190500"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US" sz="2500" u="none" strike="noStrike" dirty="0" err="1">
                          <a:effectLst/>
                          <a:latin typeface="Preeti" pitchFamily="2" charset="0"/>
                        </a:rPr>
                        <a:t>anfTsf</a:t>
                      </a:r>
                      <a:r>
                        <a:rPr lang="en-US" sz="2500" u="none" strike="noStrike" dirty="0">
                          <a:effectLst/>
                          <a:latin typeface="Preeti" pitchFamily="2" charset="0"/>
                        </a:rPr>
                        <a:t>/af6 </a:t>
                      </a:r>
                      <a:r>
                        <a:rPr lang="en-US" sz="2500" u="none" strike="noStrike" dirty="0" err="1">
                          <a:effectLst/>
                          <a:latin typeface="Preeti" pitchFamily="2" charset="0"/>
                        </a:rPr>
                        <a:t>k|efljtx</a:t>
                      </a:r>
                      <a:r>
                        <a:rPr lang="en-US" sz="2500" u="none" strike="noStrike" dirty="0">
                          <a:effectLst/>
                          <a:latin typeface="Preeti" pitchFamily="2" charset="0"/>
                        </a:rPr>
                        <a:t>? </a:t>
                      </a:r>
                      <a:r>
                        <a:rPr lang="en-US" sz="2500" u="none" strike="noStrike" dirty="0" err="1">
                          <a:effectLst/>
                          <a:latin typeface="Preeti" pitchFamily="2" charset="0"/>
                        </a:rPr>
                        <a:t>pd</a:t>
                      </a:r>
                      <a:r>
                        <a:rPr lang="en-US" sz="2500" u="none" strike="noStrike" dirty="0" smtClean="0">
                          <a:effectLst/>
                          <a:latin typeface="Preeti" pitchFamily="2" charset="0"/>
                        </a:rPr>
                        <a:t>]/ ;</a:t>
                      </a:r>
                      <a:r>
                        <a:rPr lang="en-US" sz="2500" u="none" strike="noStrike" dirty="0" err="1">
                          <a:effectLst/>
                          <a:latin typeface="Preeti" pitchFamily="2" charset="0"/>
                        </a:rPr>
                        <a:t>d"x</a:t>
                      </a:r>
                      <a:endParaRPr lang="en-US" sz="2500" b="1" i="0" u="none" strike="noStrike" dirty="0">
                        <a:solidFill>
                          <a:srgbClr val="000000"/>
                        </a:solidFill>
                        <a:effectLst/>
                        <a:latin typeface="Preeti" pitchFamily="2" charset="0"/>
                      </a:endParaRPr>
                    </a:p>
                    <a:p>
                      <a:pPr algn="l" fontAlgn="b"/>
                      <a:r>
                        <a:rPr lang="en-US" sz="2500" u="none" strike="noStrike" dirty="0">
                          <a:effectLst/>
                          <a:latin typeface="Preeti" pitchFamily="2" charset="0"/>
                        </a:rPr>
                        <a:t> </a:t>
                      </a:r>
                      <a:endParaRPr lang="en-US" sz="2500" b="0" i="0" u="none" strike="noStrike" dirty="0">
                        <a:solidFill>
                          <a:srgbClr val="000000"/>
                        </a:solidFill>
                        <a:effectLst/>
                        <a:latin typeface="Preeti" pitchFamily="2" charset="0"/>
                      </a:endParaRP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pPr algn="l" fontAlgn="b"/>
                      <a:endParaRPr lang="en-US" sz="2500" b="0" i="0" u="none" strike="noStrike" dirty="0">
                        <a:solidFill>
                          <a:srgbClr val="000000"/>
                        </a:solidFill>
                        <a:effectLst/>
                        <a:latin typeface="Preeti" pitchFamily="2" charset="0"/>
                      </a:endParaRPr>
                    </a:p>
                  </a:txBody>
                  <a:tcPr marL="9525" marR="9525" marT="9525" marB="0" anchor="b"/>
                </a:tc>
              </a:tr>
              <a:tr h="219075">
                <a:tc>
                  <a:txBody>
                    <a:bodyPr/>
                    <a:lstStyle/>
                    <a:p>
                      <a:pPr algn="l" fontAlgn="b"/>
                      <a:r>
                        <a:rPr lang="en-US" sz="2500" u="none" strike="noStrike">
                          <a:effectLst/>
                          <a:latin typeface="Preeti" pitchFamily="2" charset="0"/>
                        </a:rPr>
                        <a:t>!@ jif{ d'lg</a:t>
                      </a:r>
                      <a:endParaRPr lang="en-US" sz="2500" b="0" i="0" u="none" strike="noStrike">
                        <a:solidFill>
                          <a:srgbClr val="000000"/>
                        </a:solidFill>
                        <a:effectLst/>
                        <a:latin typeface="Preeti" pitchFamily="2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500" u="none" strike="noStrike" dirty="0">
                          <a:effectLst/>
                          <a:latin typeface="Fontasy Himali" panose="04020500000000000000" pitchFamily="82" charset="0"/>
                        </a:rPr>
                        <a:t>32</a:t>
                      </a:r>
                      <a:endParaRPr lang="en-US" sz="2500" b="0" i="0" u="none" strike="noStrike" dirty="0">
                        <a:solidFill>
                          <a:srgbClr val="000000"/>
                        </a:solidFill>
                        <a:effectLst/>
                        <a:latin typeface="Fontasy Himali" panose="04020500000000000000" pitchFamily="82" charset="0"/>
                      </a:endParaRPr>
                    </a:p>
                  </a:txBody>
                  <a:tcPr marL="9525" marR="9525" marT="9525" marB="0" anchor="b"/>
                </a:tc>
              </a:tr>
              <a:tr h="219075">
                <a:tc>
                  <a:txBody>
                    <a:bodyPr/>
                    <a:lstStyle/>
                    <a:p>
                      <a:pPr algn="l" fontAlgn="b"/>
                      <a:r>
                        <a:rPr lang="en-US" sz="2500" u="none" strike="noStrike" dirty="0">
                          <a:effectLst/>
                          <a:latin typeface="Preeti" pitchFamily="2" charset="0"/>
                        </a:rPr>
                        <a:t>!# b]lv !* </a:t>
                      </a:r>
                      <a:r>
                        <a:rPr lang="en-US" sz="2500" u="none" strike="noStrike" dirty="0" err="1">
                          <a:effectLst/>
                          <a:latin typeface="Preeti" pitchFamily="2" charset="0"/>
                        </a:rPr>
                        <a:t>jif</a:t>
                      </a:r>
                      <a:r>
                        <a:rPr lang="en-US" sz="2500" u="none" strike="noStrike" dirty="0">
                          <a:effectLst/>
                          <a:latin typeface="Preeti" pitchFamily="2" charset="0"/>
                        </a:rPr>
                        <a:t>{</a:t>
                      </a:r>
                      <a:endParaRPr lang="en-US" sz="2500" b="0" i="0" u="none" strike="noStrike" dirty="0">
                        <a:solidFill>
                          <a:srgbClr val="000000"/>
                        </a:solidFill>
                        <a:effectLst/>
                        <a:latin typeface="Preeti" pitchFamily="2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500" u="none" strike="noStrike" dirty="0">
                          <a:effectLst/>
                          <a:latin typeface="Fontasy Himali" panose="04020500000000000000" pitchFamily="82" charset="0"/>
                        </a:rPr>
                        <a:t>62</a:t>
                      </a:r>
                      <a:endParaRPr lang="en-US" sz="2500" b="0" i="0" u="none" strike="noStrike" dirty="0">
                        <a:solidFill>
                          <a:srgbClr val="000000"/>
                        </a:solidFill>
                        <a:effectLst/>
                        <a:latin typeface="Fontasy Himali" panose="04020500000000000000" pitchFamily="82" charset="0"/>
                      </a:endParaRPr>
                    </a:p>
                  </a:txBody>
                  <a:tcPr marL="9525" marR="9525" marT="9525" marB="0" anchor="b"/>
                </a:tc>
              </a:tr>
              <a:tr h="219075">
                <a:tc>
                  <a:txBody>
                    <a:bodyPr/>
                    <a:lstStyle/>
                    <a:p>
                      <a:pPr algn="l" fontAlgn="b"/>
                      <a:r>
                        <a:rPr lang="en-US" sz="2500" u="none" strike="noStrike">
                          <a:effectLst/>
                          <a:latin typeface="Preeti" pitchFamily="2" charset="0"/>
                        </a:rPr>
                        <a:t>!( b]lv @% jif{</a:t>
                      </a:r>
                      <a:endParaRPr lang="en-US" sz="2500" b="0" i="0" u="none" strike="noStrike">
                        <a:solidFill>
                          <a:srgbClr val="000000"/>
                        </a:solidFill>
                        <a:effectLst/>
                        <a:latin typeface="Preeti" pitchFamily="2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500" u="none" strike="noStrike" dirty="0">
                          <a:effectLst/>
                          <a:latin typeface="Fontasy Himali" panose="04020500000000000000" pitchFamily="82" charset="0"/>
                        </a:rPr>
                        <a:t>13</a:t>
                      </a:r>
                      <a:endParaRPr lang="en-US" sz="2500" b="0" i="0" u="none" strike="noStrike" dirty="0">
                        <a:solidFill>
                          <a:srgbClr val="000000"/>
                        </a:solidFill>
                        <a:effectLst/>
                        <a:latin typeface="Fontasy Himali" panose="04020500000000000000" pitchFamily="82" charset="0"/>
                      </a:endParaRPr>
                    </a:p>
                  </a:txBody>
                  <a:tcPr marL="9525" marR="9525" marT="9525" marB="0" anchor="b"/>
                </a:tc>
              </a:tr>
              <a:tr h="219075">
                <a:tc>
                  <a:txBody>
                    <a:bodyPr/>
                    <a:lstStyle/>
                    <a:p>
                      <a:pPr algn="l" fontAlgn="b"/>
                      <a:r>
                        <a:rPr lang="en-US" sz="2500" u="none" strike="noStrike">
                          <a:effectLst/>
                          <a:latin typeface="Preeti" pitchFamily="2" charset="0"/>
                        </a:rPr>
                        <a:t>@^ b]]lv #% jif{</a:t>
                      </a:r>
                      <a:endParaRPr lang="en-US" sz="2500" b="0" i="0" u="none" strike="noStrike">
                        <a:solidFill>
                          <a:srgbClr val="000000"/>
                        </a:solidFill>
                        <a:effectLst/>
                        <a:latin typeface="Preeti" pitchFamily="2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500" u="none" strike="noStrike" dirty="0">
                          <a:effectLst/>
                          <a:latin typeface="Fontasy Himali" panose="04020500000000000000" pitchFamily="82" charset="0"/>
                        </a:rPr>
                        <a:t>15</a:t>
                      </a:r>
                      <a:endParaRPr lang="en-US" sz="2500" b="0" i="0" u="none" strike="noStrike" dirty="0">
                        <a:solidFill>
                          <a:srgbClr val="000000"/>
                        </a:solidFill>
                        <a:effectLst/>
                        <a:latin typeface="Fontasy Himali" panose="04020500000000000000" pitchFamily="82" charset="0"/>
                      </a:endParaRPr>
                    </a:p>
                  </a:txBody>
                  <a:tcPr marL="9525" marR="9525" marT="9525" marB="0" anchor="b"/>
                </a:tc>
              </a:tr>
              <a:tr h="219075">
                <a:tc>
                  <a:txBody>
                    <a:bodyPr/>
                    <a:lstStyle/>
                    <a:p>
                      <a:pPr algn="l" fontAlgn="b"/>
                      <a:r>
                        <a:rPr lang="en-US" sz="2500" u="none" strike="noStrike">
                          <a:effectLst/>
                          <a:latin typeface="Preeti" pitchFamily="2" charset="0"/>
                        </a:rPr>
                        <a:t>#^ b]lv dfly</a:t>
                      </a:r>
                      <a:endParaRPr lang="en-US" sz="2500" b="0" i="0" u="none" strike="noStrike">
                        <a:solidFill>
                          <a:srgbClr val="000000"/>
                        </a:solidFill>
                        <a:effectLst/>
                        <a:latin typeface="Preeti" pitchFamily="2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500" u="none" strike="noStrike" dirty="0">
                          <a:effectLst/>
                          <a:latin typeface="Fontasy Himali" panose="04020500000000000000" pitchFamily="82" charset="0"/>
                        </a:rPr>
                        <a:t>27</a:t>
                      </a:r>
                      <a:endParaRPr lang="en-US" sz="2500" b="0" i="0" u="none" strike="noStrike" dirty="0">
                        <a:solidFill>
                          <a:srgbClr val="000000"/>
                        </a:solidFill>
                        <a:effectLst/>
                        <a:latin typeface="Fontasy Himali" panose="04020500000000000000" pitchFamily="82" charset="0"/>
                      </a:endParaRPr>
                    </a:p>
                  </a:txBody>
                  <a:tcPr marL="9525" marR="9525" marT="9525" marB="0" anchor="b"/>
                </a:tc>
              </a:tr>
              <a:tr h="219075">
                <a:tc>
                  <a:txBody>
                    <a:bodyPr/>
                    <a:lstStyle/>
                    <a:p>
                      <a:pPr algn="l" fontAlgn="b"/>
                      <a:r>
                        <a:rPr lang="en-US" sz="2500" u="none" strike="noStrike">
                          <a:effectLst/>
                          <a:latin typeface="Preeti" pitchFamily="2" charset="0"/>
                        </a:rPr>
                        <a:t> </a:t>
                      </a:r>
                      <a:endParaRPr lang="en-US" sz="2500" b="0" i="0" u="none" strike="noStrike">
                        <a:solidFill>
                          <a:srgbClr val="000000"/>
                        </a:solidFill>
                        <a:effectLst/>
                        <a:latin typeface="Preeti" pitchFamily="2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500" u="none" strike="noStrike" dirty="0">
                          <a:effectLst/>
                          <a:latin typeface="Fontasy Himali" panose="04020500000000000000" pitchFamily="82" charset="0"/>
                        </a:rPr>
                        <a:t>149</a:t>
                      </a:r>
                      <a:endParaRPr lang="en-US" sz="2500" b="0" i="0" u="none" strike="noStrike" dirty="0">
                        <a:solidFill>
                          <a:srgbClr val="000000"/>
                        </a:solidFill>
                        <a:effectLst/>
                        <a:latin typeface="Fontasy Himali" panose="04020500000000000000" pitchFamily="82" charset="0"/>
                      </a:endParaRPr>
                    </a:p>
                  </a:txBody>
                  <a:tcPr marL="9525" marR="9525" marT="9525" marB="0" anchor="b"/>
                </a:tc>
              </a:tr>
            </a:tbl>
          </a:graphicData>
        </a:graphic>
      </p:graphicFrame>
      <p:sp>
        <p:nvSpPr>
          <p:cNvPr id="5" name="Rectangle 4"/>
          <p:cNvSpPr/>
          <p:nvPr/>
        </p:nvSpPr>
        <p:spPr>
          <a:xfrm>
            <a:off x="3290498" y="405600"/>
            <a:ext cx="5623655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b"/>
            <a:r>
              <a:rPr lang="en-US" sz="4000" u="none" strike="noStrike" dirty="0" err="1" smtClean="0">
                <a:solidFill>
                  <a:srgbClr val="7030A0"/>
                </a:solidFill>
                <a:effectLst/>
                <a:latin typeface="Preeti" pitchFamily="2" charset="0"/>
              </a:rPr>
              <a:t>anfTsf</a:t>
            </a:r>
            <a:r>
              <a:rPr lang="en-US" sz="4000" u="none" strike="noStrike" dirty="0" smtClean="0">
                <a:solidFill>
                  <a:srgbClr val="7030A0"/>
                </a:solidFill>
                <a:effectLst/>
                <a:latin typeface="Preeti" pitchFamily="2" charset="0"/>
              </a:rPr>
              <a:t>/af6 </a:t>
            </a:r>
            <a:r>
              <a:rPr lang="en-US" sz="4000" u="none" strike="noStrike" dirty="0" err="1" smtClean="0">
                <a:solidFill>
                  <a:srgbClr val="7030A0"/>
                </a:solidFill>
                <a:effectLst/>
                <a:latin typeface="Preeti" pitchFamily="2" charset="0"/>
              </a:rPr>
              <a:t>k|efljtx</a:t>
            </a:r>
            <a:r>
              <a:rPr lang="en-US" sz="4000" u="none" strike="noStrike" dirty="0" smtClean="0">
                <a:solidFill>
                  <a:srgbClr val="7030A0"/>
                </a:solidFill>
                <a:effectLst/>
                <a:latin typeface="Preeti" pitchFamily="2" charset="0"/>
              </a:rPr>
              <a:t>? </a:t>
            </a:r>
            <a:r>
              <a:rPr lang="en-US" sz="4000" u="none" strike="noStrike" dirty="0" err="1" smtClean="0">
                <a:solidFill>
                  <a:srgbClr val="7030A0"/>
                </a:solidFill>
                <a:effectLst/>
                <a:latin typeface="Preeti" pitchFamily="2" charset="0"/>
              </a:rPr>
              <a:t>pd</a:t>
            </a:r>
            <a:r>
              <a:rPr lang="en-US" sz="4000" u="none" strike="noStrike" dirty="0" smtClean="0">
                <a:solidFill>
                  <a:srgbClr val="7030A0"/>
                </a:solidFill>
                <a:effectLst/>
                <a:latin typeface="Preeti" pitchFamily="2" charset="0"/>
              </a:rPr>
              <a:t>]/ ;</a:t>
            </a:r>
            <a:r>
              <a:rPr lang="en-US" sz="4000" u="none" strike="noStrike" dirty="0" err="1" smtClean="0">
                <a:solidFill>
                  <a:srgbClr val="7030A0"/>
                </a:solidFill>
                <a:effectLst/>
                <a:latin typeface="Preeti" pitchFamily="2" charset="0"/>
              </a:rPr>
              <a:t>d"x</a:t>
            </a:r>
            <a:endParaRPr lang="en-US" sz="4000" b="1" i="0" u="none" strike="noStrike" dirty="0">
              <a:solidFill>
                <a:srgbClr val="7030A0"/>
              </a:solidFill>
              <a:effectLst/>
              <a:latin typeface="Preeti" pitchFamily="2" charset="0"/>
            </a:endParaRPr>
          </a:p>
        </p:txBody>
      </p:sp>
      <p:graphicFrame>
        <p:nvGraphicFramePr>
          <p:cNvPr id="6" name="Chart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192819767"/>
              </p:ext>
            </p:extLst>
          </p:nvPr>
        </p:nvGraphicFramePr>
        <p:xfrm>
          <a:off x="4934857" y="1831113"/>
          <a:ext cx="6395385" cy="405051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Rectangle 6"/>
          <p:cNvSpPr/>
          <p:nvPr/>
        </p:nvSpPr>
        <p:spPr>
          <a:xfrm>
            <a:off x="409434" y="5780417"/>
            <a:ext cx="2685352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US" sz="2000" dirty="0" err="1">
                <a:latin typeface="Preeti" pitchFamily="2" charset="0"/>
              </a:rPr>
              <a:t>k'if</a:t>
            </a:r>
            <a:r>
              <a:rPr lang="en-US" sz="2000" dirty="0">
                <a:latin typeface="Preeti" pitchFamily="2" charset="0"/>
              </a:rPr>
              <a:t> @)&amp;% b]lv h]i7 @)&amp;^ ;</a:t>
            </a:r>
            <a:r>
              <a:rPr lang="en-US" sz="2000" dirty="0" err="1">
                <a:latin typeface="Preeti" pitchFamily="2" charset="0"/>
              </a:rPr>
              <a:t>Dd</a:t>
            </a:r>
            <a:endParaRPr lang="en-US" sz="2000" dirty="0">
              <a:latin typeface="Preeti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360507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234</TotalTime>
  <Words>1215</Words>
  <Application>Microsoft Office PowerPoint</Application>
  <PresentationFormat>Widescreen</PresentationFormat>
  <Paragraphs>178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3" baseType="lpstr">
      <vt:lpstr>Arial</vt:lpstr>
      <vt:lpstr>Calibri</vt:lpstr>
      <vt:lpstr>Calibri Light</vt:lpstr>
      <vt:lpstr>Fontasy Himali</vt:lpstr>
      <vt:lpstr>Nagarik</vt:lpstr>
      <vt:lpstr>Preeti</vt:lpstr>
      <vt:lpstr>Times New Roman</vt:lpstr>
      <vt:lpstr>Office Theme</vt:lpstr>
      <vt:lpstr>n}lu+s lje]bdf cfwfl/t lx+;fsf] cj:yf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;+j}wfgLs Joj:yfx? </vt:lpstr>
      <vt:lpstr>df}lns xs / st{Jo -efu–#_  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n}lu+s lje]bdf cfwfl/t lx+;fsf] cj:yf</dc:title>
  <dc:creator>Sanjita Timsina</dc:creator>
  <cp:lastModifiedBy>Ramesh Bhandari</cp:lastModifiedBy>
  <cp:revision>41</cp:revision>
  <dcterms:created xsi:type="dcterms:W3CDTF">2019-07-11T03:36:54Z</dcterms:created>
  <dcterms:modified xsi:type="dcterms:W3CDTF">2019-07-11T11:18:47Z</dcterms:modified>
</cp:coreProperties>
</file>